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1.xml" ContentType="application/vnd.openxmlformats-officedocument.presentationml.tags+xml"/>
  <Override PartName="/ppt/tags/tag1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1" r:id="rId5"/>
    <p:sldId id="259" r:id="rId6"/>
    <p:sldId id="265" r:id="rId7"/>
    <p:sldId id="268" r:id="rId8"/>
    <p:sldId id="269" r:id="rId9"/>
    <p:sldId id="270" r:id="rId10"/>
    <p:sldId id="276" r:id="rId11"/>
    <p:sldId id="277" r:id="rId12"/>
    <p:sldId id="256" r:id="rId13"/>
    <p:sldId id="273" r:id="rId14"/>
    <p:sldId id="274" r:id="rId15"/>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C07703-16B5-40B9-B36E-6AB8653AB7C3}" v="32" dt="2022-12-06T19:04:14.452"/>
    <p1510:client id="{9F9F81FC-A85E-4AFA-B31F-5FE1562488CA}" v="2" dt="2022-12-06T08:53:42.178"/>
    <p1510:client id="{ADCAF437-1835-420D-B8B4-9E67EB15E683}" v="44" dt="2022-12-06T07:29:02.4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 Rock" userId="S::camrock@inlinehockeynz.org.nz::bca9387c-cfb0-419d-a191-2f2b31fd40e8" providerId="AD" clId="Web-{ADCAF437-1835-420D-B8B4-9E67EB15E683}"/>
    <pc:docChg chg="modSld">
      <pc:chgData name="Cam Rock" userId="S::camrock@inlinehockeynz.org.nz::bca9387c-cfb0-419d-a191-2f2b31fd40e8" providerId="AD" clId="Web-{ADCAF437-1835-420D-B8B4-9E67EB15E683}" dt="2022-12-06T07:29:02.475" v="42" actId="20577"/>
      <pc:docMkLst>
        <pc:docMk/>
      </pc:docMkLst>
      <pc:sldChg chg="modSp">
        <pc:chgData name="Cam Rock" userId="S::camrock@inlinehockeynz.org.nz::bca9387c-cfb0-419d-a191-2f2b31fd40e8" providerId="AD" clId="Web-{ADCAF437-1835-420D-B8B4-9E67EB15E683}" dt="2022-12-06T07:29:02.475" v="42" actId="20577"/>
        <pc:sldMkLst>
          <pc:docMk/>
          <pc:sldMk cId="3804727786" sldId="269"/>
        </pc:sldMkLst>
        <pc:spChg chg="mod">
          <ac:chgData name="Cam Rock" userId="S::camrock@inlinehockeynz.org.nz::bca9387c-cfb0-419d-a191-2f2b31fd40e8" providerId="AD" clId="Web-{ADCAF437-1835-420D-B8B4-9E67EB15E683}" dt="2022-12-06T07:29:02.475" v="42" actId="20577"/>
          <ac:spMkLst>
            <pc:docMk/>
            <pc:sldMk cId="3804727786" sldId="269"/>
            <ac:spMk id="3" creationId="{BC9ACFA8-3CEB-4435-8818-C0379C272A4F}"/>
          </ac:spMkLst>
        </pc:spChg>
      </pc:sldChg>
    </pc:docChg>
  </pc:docChgLst>
  <pc:docChgLst>
    <pc:chgData name="Rochelle Middleton" userId="S::rochelle@inlinehockeynz.org.nz::61685f3a-5d91-4627-9216-f9c870fdbaac" providerId="AD" clId="Web-{9F9F81FC-A85E-4AFA-B31F-5FE1562488CA}"/>
    <pc:docChg chg="modSld">
      <pc:chgData name="Rochelle Middleton" userId="S::rochelle@inlinehockeynz.org.nz::61685f3a-5d91-4627-9216-f9c870fdbaac" providerId="AD" clId="Web-{9F9F81FC-A85E-4AFA-B31F-5FE1562488CA}" dt="2022-12-06T08:53:38.974" v="0" actId="20577"/>
      <pc:docMkLst>
        <pc:docMk/>
      </pc:docMkLst>
      <pc:sldChg chg="modSp">
        <pc:chgData name="Rochelle Middleton" userId="S::rochelle@inlinehockeynz.org.nz::61685f3a-5d91-4627-9216-f9c870fdbaac" providerId="AD" clId="Web-{9F9F81FC-A85E-4AFA-B31F-5FE1562488CA}" dt="2022-12-06T08:53:38.974" v="0" actId="20577"/>
        <pc:sldMkLst>
          <pc:docMk/>
          <pc:sldMk cId="145293484" sldId="268"/>
        </pc:sldMkLst>
        <pc:spChg chg="mod">
          <ac:chgData name="Rochelle Middleton" userId="S::rochelle@inlinehockeynz.org.nz::61685f3a-5d91-4627-9216-f9c870fdbaac" providerId="AD" clId="Web-{9F9F81FC-A85E-4AFA-B31F-5FE1562488CA}" dt="2022-12-06T08:53:38.974" v="0" actId="20577"/>
          <ac:spMkLst>
            <pc:docMk/>
            <pc:sldMk cId="145293484" sldId="268"/>
            <ac:spMk id="3" creationId="{72C1445D-A8D5-4F59-A074-843EC636CD73}"/>
          </ac:spMkLst>
        </pc:spChg>
      </pc:sldChg>
    </pc:docChg>
  </pc:docChgLst>
  <pc:docChgLst>
    <pc:chgData name="Cam Rock" userId="S::camrock@inlinehockeynz.org.nz::bca9387c-cfb0-419d-a191-2f2b31fd40e8" providerId="AD" clId="Web-{0FC07703-16B5-40B9-B36E-6AB8653AB7C3}"/>
    <pc:docChg chg="modSld">
      <pc:chgData name="Cam Rock" userId="S::camrock@inlinehockeynz.org.nz::bca9387c-cfb0-419d-a191-2f2b31fd40e8" providerId="AD" clId="Web-{0FC07703-16B5-40B9-B36E-6AB8653AB7C3}" dt="2022-12-06T19:04:12.046" v="31" actId="20577"/>
      <pc:docMkLst>
        <pc:docMk/>
      </pc:docMkLst>
      <pc:sldChg chg="modSp">
        <pc:chgData name="Cam Rock" userId="S::camrock@inlinehockeynz.org.nz::bca9387c-cfb0-419d-a191-2f2b31fd40e8" providerId="AD" clId="Web-{0FC07703-16B5-40B9-B36E-6AB8653AB7C3}" dt="2022-12-06T19:04:12.046" v="31" actId="20577"/>
        <pc:sldMkLst>
          <pc:docMk/>
          <pc:sldMk cId="1228494691" sldId="259"/>
        </pc:sldMkLst>
        <pc:spChg chg="mod">
          <ac:chgData name="Cam Rock" userId="S::camrock@inlinehockeynz.org.nz::bca9387c-cfb0-419d-a191-2f2b31fd40e8" providerId="AD" clId="Web-{0FC07703-16B5-40B9-B36E-6AB8653AB7C3}" dt="2022-12-06T19:04:12.046" v="31" actId="20577"/>
          <ac:spMkLst>
            <pc:docMk/>
            <pc:sldMk cId="1228494691" sldId="259"/>
            <ac:spMk id="3" creationId="{79841691-F72A-4EB4-A3DC-DF3F493C3EF3}"/>
          </ac:spMkLst>
        </pc:spChg>
      </pc:sldChg>
      <pc:sldChg chg="modSp">
        <pc:chgData name="Cam Rock" userId="S::camrock@inlinehockeynz.org.nz::bca9387c-cfb0-419d-a191-2f2b31fd40e8" providerId="AD" clId="Web-{0FC07703-16B5-40B9-B36E-6AB8653AB7C3}" dt="2022-12-06T19:01:46.853" v="5" actId="20577"/>
        <pc:sldMkLst>
          <pc:docMk/>
          <pc:sldMk cId="3804727786" sldId="269"/>
        </pc:sldMkLst>
        <pc:spChg chg="mod">
          <ac:chgData name="Cam Rock" userId="S::camrock@inlinehockeynz.org.nz::bca9387c-cfb0-419d-a191-2f2b31fd40e8" providerId="AD" clId="Web-{0FC07703-16B5-40B9-B36E-6AB8653AB7C3}" dt="2022-12-06T19:01:46.853" v="5" actId="20577"/>
          <ac:spMkLst>
            <pc:docMk/>
            <pc:sldMk cId="3804727786" sldId="269"/>
            <ac:spMk id="3" creationId="{BC9ACFA8-3CEB-4435-8818-C0379C272A4F}"/>
          </ac:spMkLst>
        </pc:spChg>
      </pc:sldChg>
      <pc:sldChg chg="modSp">
        <pc:chgData name="Cam Rock" userId="S::camrock@inlinehockeynz.org.nz::bca9387c-cfb0-419d-a191-2f2b31fd40e8" providerId="AD" clId="Web-{0FC07703-16B5-40B9-B36E-6AB8653AB7C3}" dt="2022-12-06T19:02:23.620" v="7" actId="20577"/>
        <pc:sldMkLst>
          <pc:docMk/>
          <pc:sldMk cId="923907084" sldId="270"/>
        </pc:sldMkLst>
        <pc:graphicFrameChg chg="modGraphic">
          <ac:chgData name="Cam Rock" userId="S::camrock@inlinehockeynz.org.nz::bca9387c-cfb0-419d-a191-2f2b31fd40e8" providerId="AD" clId="Web-{0FC07703-16B5-40B9-B36E-6AB8653AB7C3}" dt="2022-12-06T19:02:23.620" v="7" actId="20577"/>
          <ac:graphicFrameMkLst>
            <pc:docMk/>
            <pc:sldMk cId="923907084" sldId="270"/>
            <ac:graphicFrameMk id="5" creationId="{1BA4D6A0-D7E8-4E87-9EF0-349E37C22AD8}"/>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3C6AE-6FA3-41A2-BCC7-BCE52102771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E2CDA17-A0E8-4A7C-B447-978099DD9112}">
      <dgm:prSet/>
      <dgm:spPr/>
      <dgm:t>
        <a:bodyPr/>
        <a:lstStyle/>
        <a:p>
          <a:r>
            <a:rPr lang="en-NZ" dirty="0"/>
            <a:t>Top 2 Teams from each Conference Qualify for Nationals plus wild card teams as determined by IHNZ</a:t>
          </a:r>
        </a:p>
        <a:p>
          <a:r>
            <a:rPr lang="en-NZ" dirty="0"/>
            <a:t>(any wild card teams chosen based on win%*)</a:t>
          </a:r>
          <a:endParaRPr lang="en-US" dirty="0"/>
        </a:p>
      </dgm:t>
    </dgm:pt>
    <dgm:pt modelId="{413ABFD0-D58F-4936-A7EC-E18517E00964}" type="parTrans" cxnId="{AC2B756B-FEC5-43DE-BE96-85D24D79847B}">
      <dgm:prSet/>
      <dgm:spPr/>
      <dgm:t>
        <a:bodyPr/>
        <a:lstStyle/>
        <a:p>
          <a:endParaRPr lang="en-US"/>
        </a:p>
      </dgm:t>
    </dgm:pt>
    <dgm:pt modelId="{E628D05D-E4D1-4617-A5E4-88C2F3765A07}" type="sibTrans" cxnId="{AC2B756B-FEC5-43DE-BE96-85D24D79847B}">
      <dgm:prSet/>
      <dgm:spPr/>
      <dgm:t>
        <a:bodyPr/>
        <a:lstStyle/>
        <a:p>
          <a:endParaRPr lang="en-US"/>
        </a:p>
      </dgm:t>
    </dgm:pt>
    <dgm:pt modelId="{16AE0AD7-2A38-431D-BBFF-60D575CFDD3F}">
      <dgm:prSet/>
      <dgm:spPr/>
      <dgm:t>
        <a:bodyPr/>
        <a:lstStyle/>
        <a:p>
          <a:r>
            <a:rPr lang="en-NZ" dirty="0"/>
            <a:t>Rankings based on win % </a:t>
          </a:r>
        </a:p>
        <a:p>
          <a:r>
            <a:rPr lang="en-NZ" dirty="0"/>
            <a:t>(Teams may not all play exact same number of games)</a:t>
          </a:r>
          <a:endParaRPr lang="en-US" dirty="0"/>
        </a:p>
      </dgm:t>
    </dgm:pt>
    <dgm:pt modelId="{E8C61B96-11C6-493A-B6D7-13C6CC674D9A}" type="parTrans" cxnId="{3AE6D271-AA4E-4887-9A8A-18470EACEAFF}">
      <dgm:prSet/>
      <dgm:spPr/>
      <dgm:t>
        <a:bodyPr/>
        <a:lstStyle/>
        <a:p>
          <a:endParaRPr lang="en-US"/>
        </a:p>
      </dgm:t>
    </dgm:pt>
    <dgm:pt modelId="{6C3F94F6-3F4E-43F6-B6F9-E97FF7D35248}" type="sibTrans" cxnId="{3AE6D271-AA4E-4887-9A8A-18470EACEAFF}">
      <dgm:prSet/>
      <dgm:spPr/>
      <dgm:t>
        <a:bodyPr/>
        <a:lstStyle/>
        <a:p>
          <a:endParaRPr lang="en-US"/>
        </a:p>
      </dgm:t>
    </dgm:pt>
    <dgm:pt modelId="{71D87954-4F07-4CA2-85E5-DBF39D549D86}">
      <dgm:prSet/>
      <dgm:spPr/>
      <dgm:t>
        <a:bodyPr/>
        <a:lstStyle/>
        <a:p>
          <a:r>
            <a:rPr lang="en-NZ" dirty="0"/>
            <a:t>If conference teams are within .150 win% drop cross conference games and use conference win% to determine ranking </a:t>
          </a:r>
        </a:p>
        <a:p>
          <a:r>
            <a:rPr lang="en-NZ" dirty="0"/>
            <a:t>(13/17= .764 / 13/18=.722 / 14/19=.736)</a:t>
          </a:r>
          <a:endParaRPr lang="en-US" dirty="0"/>
        </a:p>
      </dgm:t>
    </dgm:pt>
    <dgm:pt modelId="{BA8A3201-DA65-42C6-BA7D-B62D751B59DD}" type="parTrans" cxnId="{712DF1C4-77DC-4531-940A-153B0576D882}">
      <dgm:prSet/>
      <dgm:spPr/>
      <dgm:t>
        <a:bodyPr/>
        <a:lstStyle/>
        <a:p>
          <a:endParaRPr lang="en-US"/>
        </a:p>
      </dgm:t>
    </dgm:pt>
    <dgm:pt modelId="{BC498D17-0D00-4FA2-9E59-5F4CA30994C6}" type="sibTrans" cxnId="{712DF1C4-77DC-4531-940A-153B0576D882}">
      <dgm:prSet/>
      <dgm:spPr/>
      <dgm:t>
        <a:bodyPr/>
        <a:lstStyle/>
        <a:p>
          <a:endParaRPr lang="en-US"/>
        </a:p>
      </dgm:t>
    </dgm:pt>
    <dgm:pt modelId="{A08AB115-8BEE-4018-AAC9-AD50E0CE0A4A}">
      <dgm:prSet/>
      <dgm:spPr/>
      <dgm:t>
        <a:bodyPr/>
        <a:lstStyle/>
        <a:p>
          <a:r>
            <a:rPr lang="en-NZ" dirty="0"/>
            <a:t>For 16 and over any team that defaults or forfeits two or more games will not qualify for Nationals</a:t>
          </a:r>
          <a:endParaRPr lang="en-US" dirty="0"/>
        </a:p>
      </dgm:t>
    </dgm:pt>
    <dgm:pt modelId="{C7198B2D-8479-4CFD-9B0A-5C3A1122C2F9}" type="parTrans" cxnId="{30855A64-D3D3-469A-BDF0-7966C0314F1A}">
      <dgm:prSet/>
      <dgm:spPr/>
      <dgm:t>
        <a:bodyPr/>
        <a:lstStyle/>
        <a:p>
          <a:endParaRPr lang="en-US"/>
        </a:p>
      </dgm:t>
    </dgm:pt>
    <dgm:pt modelId="{06A42179-7DAA-48C0-8092-9032D50202D5}" type="sibTrans" cxnId="{30855A64-D3D3-469A-BDF0-7966C0314F1A}">
      <dgm:prSet/>
      <dgm:spPr/>
      <dgm:t>
        <a:bodyPr/>
        <a:lstStyle/>
        <a:p>
          <a:endParaRPr lang="en-US"/>
        </a:p>
      </dgm:t>
    </dgm:pt>
    <dgm:pt modelId="{18A564F2-8768-4DA0-BEFD-02E6CD85DA66}">
      <dgm:prSet/>
      <dgm:spPr/>
      <dgm:t>
        <a:bodyPr/>
        <a:lstStyle/>
        <a:p>
          <a:r>
            <a:rPr lang="en-NZ" dirty="0"/>
            <a:t>If teams are tied within conference win% then use tie breaking rules as per IHNZ rule book.</a:t>
          </a:r>
          <a:endParaRPr lang="en-US" dirty="0"/>
        </a:p>
      </dgm:t>
    </dgm:pt>
    <dgm:pt modelId="{21C299E5-8E24-4A8E-9744-72747FA7502E}" type="parTrans" cxnId="{973F99A5-5D0E-4941-A659-F4416C4870AD}">
      <dgm:prSet/>
      <dgm:spPr/>
      <dgm:t>
        <a:bodyPr/>
        <a:lstStyle/>
        <a:p>
          <a:endParaRPr lang="en-NZ"/>
        </a:p>
      </dgm:t>
    </dgm:pt>
    <dgm:pt modelId="{B903A209-4EF7-4B71-B714-3CC5118447E1}" type="sibTrans" cxnId="{973F99A5-5D0E-4941-A659-F4416C4870AD}">
      <dgm:prSet/>
      <dgm:spPr/>
      <dgm:t>
        <a:bodyPr/>
        <a:lstStyle/>
        <a:p>
          <a:endParaRPr lang="en-NZ"/>
        </a:p>
      </dgm:t>
    </dgm:pt>
    <dgm:pt modelId="{146EE6EE-0B09-456D-B4CE-26DAA105115D}" type="pres">
      <dgm:prSet presAssocID="{B5D3C6AE-6FA3-41A2-BCC7-BCE52102771A}" presName="linear" presStyleCnt="0">
        <dgm:presLayoutVars>
          <dgm:animLvl val="lvl"/>
          <dgm:resizeHandles val="exact"/>
        </dgm:presLayoutVars>
      </dgm:prSet>
      <dgm:spPr/>
    </dgm:pt>
    <dgm:pt modelId="{E5018194-4435-46DF-A898-0025EE0B18ED}" type="pres">
      <dgm:prSet presAssocID="{6E2CDA17-A0E8-4A7C-B447-978099DD9112}" presName="parentText" presStyleLbl="node1" presStyleIdx="0" presStyleCnt="5">
        <dgm:presLayoutVars>
          <dgm:chMax val="0"/>
          <dgm:bulletEnabled val="1"/>
        </dgm:presLayoutVars>
      </dgm:prSet>
      <dgm:spPr/>
    </dgm:pt>
    <dgm:pt modelId="{301637D0-E41B-48DE-A4C2-3B5EDDF648CB}" type="pres">
      <dgm:prSet presAssocID="{E628D05D-E4D1-4617-A5E4-88C2F3765A07}" presName="spacer" presStyleCnt="0"/>
      <dgm:spPr/>
    </dgm:pt>
    <dgm:pt modelId="{92F5898B-91EB-4885-84DC-98C80B7E4669}" type="pres">
      <dgm:prSet presAssocID="{16AE0AD7-2A38-431D-BBFF-60D575CFDD3F}" presName="parentText" presStyleLbl="node1" presStyleIdx="1" presStyleCnt="5">
        <dgm:presLayoutVars>
          <dgm:chMax val="0"/>
          <dgm:bulletEnabled val="1"/>
        </dgm:presLayoutVars>
      </dgm:prSet>
      <dgm:spPr/>
    </dgm:pt>
    <dgm:pt modelId="{DED8EB9C-E299-4182-86AC-D5A21D79835C}" type="pres">
      <dgm:prSet presAssocID="{6C3F94F6-3F4E-43F6-B6F9-E97FF7D35248}" presName="spacer" presStyleCnt="0"/>
      <dgm:spPr/>
    </dgm:pt>
    <dgm:pt modelId="{598ADD4B-5F6F-4188-8B7B-57C0828271BA}" type="pres">
      <dgm:prSet presAssocID="{71D87954-4F07-4CA2-85E5-DBF39D549D86}" presName="parentText" presStyleLbl="node1" presStyleIdx="2" presStyleCnt="5">
        <dgm:presLayoutVars>
          <dgm:chMax val="0"/>
          <dgm:bulletEnabled val="1"/>
        </dgm:presLayoutVars>
      </dgm:prSet>
      <dgm:spPr/>
    </dgm:pt>
    <dgm:pt modelId="{FD8DA4DC-4A0A-4093-BF75-D2A25414BB20}" type="pres">
      <dgm:prSet presAssocID="{BC498D17-0D00-4FA2-9E59-5F4CA30994C6}" presName="spacer" presStyleCnt="0"/>
      <dgm:spPr/>
    </dgm:pt>
    <dgm:pt modelId="{3096DA22-72F5-4AF5-B3B2-F7561477A58F}" type="pres">
      <dgm:prSet presAssocID="{A08AB115-8BEE-4018-AAC9-AD50E0CE0A4A}" presName="parentText" presStyleLbl="node1" presStyleIdx="3" presStyleCnt="5" custLinFactY="93980" custLinFactNeighborX="142" custLinFactNeighborY="100000">
        <dgm:presLayoutVars>
          <dgm:chMax val="0"/>
          <dgm:bulletEnabled val="1"/>
        </dgm:presLayoutVars>
      </dgm:prSet>
      <dgm:spPr/>
    </dgm:pt>
    <dgm:pt modelId="{F5AD4EB4-6164-44C0-B060-70B32AFD6341}" type="pres">
      <dgm:prSet presAssocID="{06A42179-7DAA-48C0-8092-9032D50202D5}" presName="spacer" presStyleCnt="0"/>
      <dgm:spPr/>
    </dgm:pt>
    <dgm:pt modelId="{6545191A-7723-4398-AB4A-D13A418BB2F8}" type="pres">
      <dgm:prSet presAssocID="{18A564F2-8768-4DA0-BEFD-02E6CD85DA66}" presName="parentText" presStyleLbl="node1" presStyleIdx="4" presStyleCnt="5" custLinFactY="-100000" custLinFactNeighborX="142" custLinFactNeighborY="-167835">
        <dgm:presLayoutVars>
          <dgm:chMax val="0"/>
          <dgm:bulletEnabled val="1"/>
        </dgm:presLayoutVars>
      </dgm:prSet>
      <dgm:spPr/>
    </dgm:pt>
  </dgm:ptLst>
  <dgm:cxnLst>
    <dgm:cxn modelId="{79A68B00-902B-4363-BC5C-4180EE664085}" type="presOf" srcId="{A08AB115-8BEE-4018-AAC9-AD50E0CE0A4A}" destId="{3096DA22-72F5-4AF5-B3B2-F7561477A58F}" srcOrd="0" destOrd="0" presId="urn:microsoft.com/office/officeart/2005/8/layout/vList2"/>
    <dgm:cxn modelId="{2C154306-FA52-4E1B-BF58-EDA8E39A51FE}" type="presOf" srcId="{71D87954-4F07-4CA2-85E5-DBF39D549D86}" destId="{598ADD4B-5F6F-4188-8B7B-57C0828271BA}" srcOrd="0" destOrd="0" presId="urn:microsoft.com/office/officeart/2005/8/layout/vList2"/>
    <dgm:cxn modelId="{11B7002C-D815-44B3-8F39-4E0E321748D6}" type="presOf" srcId="{B5D3C6AE-6FA3-41A2-BCC7-BCE52102771A}" destId="{146EE6EE-0B09-456D-B4CE-26DAA105115D}" srcOrd="0" destOrd="0" presId="urn:microsoft.com/office/officeart/2005/8/layout/vList2"/>
    <dgm:cxn modelId="{30855A64-D3D3-469A-BDF0-7966C0314F1A}" srcId="{B5D3C6AE-6FA3-41A2-BCC7-BCE52102771A}" destId="{A08AB115-8BEE-4018-AAC9-AD50E0CE0A4A}" srcOrd="3" destOrd="0" parTransId="{C7198B2D-8479-4CFD-9B0A-5C3A1122C2F9}" sibTransId="{06A42179-7DAA-48C0-8092-9032D50202D5}"/>
    <dgm:cxn modelId="{AC2B756B-FEC5-43DE-BE96-85D24D79847B}" srcId="{B5D3C6AE-6FA3-41A2-BCC7-BCE52102771A}" destId="{6E2CDA17-A0E8-4A7C-B447-978099DD9112}" srcOrd="0" destOrd="0" parTransId="{413ABFD0-D58F-4936-A7EC-E18517E00964}" sibTransId="{E628D05D-E4D1-4617-A5E4-88C2F3765A07}"/>
    <dgm:cxn modelId="{3AE6D271-AA4E-4887-9A8A-18470EACEAFF}" srcId="{B5D3C6AE-6FA3-41A2-BCC7-BCE52102771A}" destId="{16AE0AD7-2A38-431D-BBFF-60D575CFDD3F}" srcOrd="1" destOrd="0" parTransId="{E8C61B96-11C6-493A-B6D7-13C6CC674D9A}" sibTransId="{6C3F94F6-3F4E-43F6-B6F9-E97FF7D35248}"/>
    <dgm:cxn modelId="{8197FD8E-1360-4A88-B07D-36976D6578E9}" type="presOf" srcId="{18A564F2-8768-4DA0-BEFD-02E6CD85DA66}" destId="{6545191A-7723-4398-AB4A-D13A418BB2F8}" srcOrd="0" destOrd="0" presId="urn:microsoft.com/office/officeart/2005/8/layout/vList2"/>
    <dgm:cxn modelId="{B7E97195-3A7E-4AC5-986F-A43E8FDBA976}" type="presOf" srcId="{6E2CDA17-A0E8-4A7C-B447-978099DD9112}" destId="{E5018194-4435-46DF-A898-0025EE0B18ED}" srcOrd="0" destOrd="0" presId="urn:microsoft.com/office/officeart/2005/8/layout/vList2"/>
    <dgm:cxn modelId="{973F99A5-5D0E-4941-A659-F4416C4870AD}" srcId="{B5D3C6AE-6FA3-41A2-BCC7-BCE52102771A}" destId="{18A564F2-8768-4DA0-BEFD-02E6CD85DA66}" srcOrd="4" destOrd="0" parTransId="{21C299E5-8E24-4A8E-9744-72747FA7502E}" sibTransId="{B903A209-4EF7-4B71-B714-3CC5118447E1}"/>
    <dgm:cxn modelId="{B30695B1-D276-4F7C-B677-D77EE3C8366B}" type="presOf" srcId="{16AE0AD7-2A38-431D-BBFF-60D575CFDD3F}" destId="{92F5898B-91EB-4885-84DC-98C80B7E4669}" srcOrd="0" destOrd="0" presId="urn:microsoft.com/office/officeart/2005/8/layout/vList2"/>
    <dgm:cxn modelId="{712DF1C4-77DC-4531-940A-153B0576D882}" srcId="{B5D3C6AE-6FA3-41A2-BCC7-BCE52102771A}" destId="{71D87954-4F07-4CA2-85E5-DBF39D549D86}" srcOrd="2" destOrd="0" parTransId="{BA8A3201-DA65-42C6-BA7D-B62D751B59DD}" sibTransId="{BC498D17-0D00-4FA2-9E59-5F4CA30994C6}"/>
    <dgm:cxn modelId="{3DA972F9-9290-44E4-8790-9EABF57E645D}" type="presParOf" srcId="{146EE6EE-0B09-456D-B4CE-26DAA105115D}" destId="{E5018194-4435-46DF-A898-0025EE0B18ED}" srcOrd="0" destOrd="0" presId="urn:microsoft.com/office/officeart/2005/8/layout/vList2"/>
    <dgm:cxn modelId="{574A011D-5B76-4C75-879A-2A12CB47658A}" type="presParOf" srcId="{146EE6EE-0B09-456D-B4CE-26DAA105115D}" destId="{301637D0-E41B-48DE-A4C2-3B5EDDF648CB}" srcOrd="1" destOrd="0" presId="urn:microsoft.com/office/officeart/2005/8/layout/vList2"/>
    <dgm:cxn modelId="{829E64CA-F950-45D1-B38C-FD00E8552729}" type="presParOf" srcId="{146EE6EE-0B09-456D-B4CE-26DAA105115D}" destId="{92F5898B-91EB-4885-84DC-98C80B7E4669}" srcOrd="2" destOrd="0" presId="urn:microsoft.com/office/officeart/2005/8/layout/vList2"/>
    <dgm:cxn modelId="{7D9D5505-BE80-4622-841A-897B38106BAF}" type="presParOf" srcId="{146EE6EE-0B09-456D-B4CE-26DAA105115D}" destId="{DED8EB9C-E299-4182-86AC-D5A21D79835C}" srcOrd="3" destOrd="0" presId="urn:microsoft.com/office/officeart/2005/8/layout/vList2"/>
    <dgm:cxn modelId="{4D94528F-1264-4739-B816-10A5E92059E6}" type="presParOf" srcId="{146EE6EE-0B09-456D-B4CE-26DAA105115D}" destId="{598ADD4B-5F6F-4188-8B7B-57C0828271BA}" srcOrd="4" destOrd="0" presId="urn:microsoft.com/office/officeart/2005/8/layout/vList2"/>
    <dgm:cxn modelId="{1BB644E7-C0B7-4BCA-80E1-D40F4D26567A}" type="presParOf" srcId="{146EE6EE-0B09-456D-B4CE-26DAA105115D}" destId="{FD8DA4DC-4A0A-4093-BF75-D2A25414BB20}" srcOrd="5" destOrd="0" presId="urn:microsoft.com/office/officeart/2005/8/layout/vList2"/>
    <dgm:cxn modelId="{F54744B1-C2D5-487B-8C65-EAA846E63B72}" type="presParOf" srcId="{146EE6EE-0B09-456D-B4CE-26DAA105115D}" destId="{3096DA22-72F5-4AF5-B3B2-F7561477A58F}" srcOrd="6" destOrd="0" presId="urn:microsoft.com/office/officeart/2005/8/layout/vList2"/>
    <dgm:cxn modelId="{7F77EF48-07B6-44FB-9536-478FD5E0223F}" type="presParOf" srcId="{146EE6EE-0B09-456D-B4CE-26DAA105115D}" destId="{F5AD4EB4-6164-44C0-B060-70B32AFD6341}" srcOrd="7" destOrd="0" presId="urn:microsoft.com/office/officeart/2005/8/layout/vList2"/>
    <dgm:cxn modelId="{FB0A3E55-C7EC-41C9-93B3-2D0D6697A393}" type="presParOf" srcId="{146EE6EE-0B09-456D-B4CE-26DAA105115D}" destId="{6545191A-7723-4398-AB4A-D13A418BB2F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2F80A5-DA04-4D64-A42A-C4080F480555}" type="doc">
      <dgm:prSet loTypeId="urn:microsoft.com/office/officeart/2005/8/layout/hierarchy6" loCatId="hierarchy" qsTypeId="urn:microsoft.com/office/officeart/2005/8/quickstyle/simple1" qsCatId="simple" csTypeId="urn:microsoft.com/office/officeart/2005/8/colors/accent0_1" csCatId="mainScheme" phldr="1"/>
      <dgm:spPr/>
      <dgm:t>
        <a:bodyPr/>
        <a:lstStyle/>
        <a:p>
          <a:endParaRPr lang="en-NZ"/>
        </a:p>
      </dgm:t>
    </dgm:pt>
    <dgm:pt modelId="{F4994B19-1E68-49FD-A811-83102FC2E2D6}">
      <dgm:prSet phldrT="[Text]"/>
      <dgm:spPr/>
      <dgm:t>
        <a:bodyPr/>
        <a:lstStyle/>
        <a:p>
          <a:r>
            <a:rPr lang="en-US" dirty="0"/>
            <a:t>Prems</a:t>
          </a:r>
          <a:endParaRPr lang="en-NZ" dirty="0"/>
        </a:p>
      </dgm:t>
    </dgm:pt>
    <dgm:pt modelId="{DD7860E6-BDD0-4DCE-AB3C-5078F2297D47}" type="parTrans" cxnId="{3C2479D0-0C14-493E-9B0F-720E3B1D7873}">
      <dgm:prSet/>
      <dgm:spPr/>
      <dgm:t>
        <a:bodyPr/>
        <a:lstStyle/>
        <a:p>
          <a:endParaRPr lang="en-NZ"/>
        </a:p>
      </dgm:t>
    </dgm:pt>
    <dgm:pt modelId="{50A7D705-19EF-4267-91B6-A3C298F8A6A8}" type="sibTrans" cxnId="{3C2479D0-0C14-493E-9B0F-720E3B1D7873}">
      <dgm:prSet/>
      <dgm:spPr/>
      <dgm:t>
        <a:bodyPr/>
        <a:lstStyle/>
        <a:p>
          <a:endParaRPr lang="en-NZ"/>
        </a:p>
      </dgm:t>
    </dgm:pt>
    <dgm:pt modelId="{1FB33B57-BAF7-41D8-9C9D-355AB661DA7E}">
      <dgm:prSet phldrT="[Text]"/>
      <dgm:spPr/>
      <dgm:t>
        <a:bodyPr/>
        <a:lstStyle/>
        <a:p>
          <a:r>
            <a:rPr lang="en-US" dirty="0"/>
            <a:t>Senior A</a:t>
          </a:r>
          <a:endParaRPr lang="en-NZ" dirty="0"/>
        </a:p>
      </dgm:t>
    </dgm:pt>
    <dgm:pt modelId="{7FDDA70E-7BD6-4F5C-8048-607A8A235BAB}" type="parTrans" cxnId="{02B907A5-EE84-46CF-90E9-79F8320F2B5B}">
      <dgm:prSet/>
      <dgm:spPr/>
      <dgm:t>
        <a:bodyPr/>
        <a:lstStyle/>
        <a:p>
          <a:endParaRPr lang="en-NZ"/>
        </a:p>
      </dgm:t>
    </dgm:pt>
    <dgm:pt modelId="{8E44CE43-71A7-4881-98F3-EAD0763031AB}" type="sibTrans" cxnId="{02B907A5-EE84-46CF-90E9-79F8320F2B5B}">
      <dgm:prSet/>
      <dgm:spPr/>
      <dgm:t>
        <a:bodyPr/>
        <a:lstStyle/>
        <a:p>
          <a:endParaRPr lang="en-NZ"/>
        </a:p>
      </dgm:t>
    </dgm:pt>
    <dgm:pt modelId="{241B7B27-C039-428B-98CC-FB2FFAD45AEF}">
      <dgm:prSet phldrT="[Text]"/>
      <dgm:spPr/>
      <dgm:t>
        <a:bodyPr/>
        <a:lstStyle/>
        <a:p>
          <a:r>
            <a:rPr lang="en-US" dirty="0"/>
            <a:t>18U</a:t>
          </a:r>
          <a:endParaRPr lang="en-NZ" dirty="0"/>
        </a:p>
      </dgm:t>
    </dgm:pt>
    <dgm:pt modelId="{75080DED-2B34-478C-9991-44C599CC01FE}" type="parTrans" cxnId="{699F26FE-9A9E-4CAE-AABF-5AEB3DC12F07}">
      <dgm:prSet/>
      <dgm:spPr/>
      <dgm:t>
        <a:bodyPr/>
        <a:lstStyle/>
        <a:p>
          <a:endParaRPr lang="en-NZ"/>
        </a:p>
      </dgm:t>
    </dgm:pt>
    <dgm:pt modelId="{D63E834A-1AD0-435A-B5B2-61686CE9D0E2}" type="sibTrans" cxnId="{699F26FE-9A9E-4CAE-AABF-5AEB3DC12F07}">
      <dgm:prSet/>
      <dgm:spPr/>
      <dgm:t>
        <a:bodyPr/>
        <a:lstStyle/>
        <a:p>
          <a:endParaRPr lang="en-NZ"/>
        </a:p>
      </dgm:t>
    </dgm:pt>
    <dgm:pt modelId="{441F6292-EBD0-4E9E-A7FA-17F40A9AEEDD}">
      <dgm:prSet phldrT="[Text]"/>
      <dgm:spPr/>
      <dgm:t>
        <a:bodyPr/>
        <a:lstStyle/>
        <a:p>
          <a:r>
            <a:rPr lang="en-US" dirty="0"/>
            <a:t>Senior B</a:t>
          </a:r>
          <a:endParaRPr lang="en-NZ" dirty="0"/>
        </a:p>
      </dgm:t>
    </dgm:pt>
    <dgm:pt modelId="{3D8869ED-BE57-4F23-94FF-902F3A1FBB18}" type="parTrans" cxnId="{221941A2-784C-43DD-8AB1-FEA59045398F}">
      <dgm:prSet/>
      <dgm:spPr/>
      <dgm:t>
        <a:bodyPr/>
        <a:lstStyle/>
        <a:p>
          <a:endParaRPr lang="en-NZ"/>
        </a:p>
      </dgm:t>
    </dgm:pt>
    <dgm:pt modelId="{7BB26671-8019-48AC-BB91-27DA42F4ED9E}" type="sibTrans" cxnId="{221941A2-784C-43DD-8AB1-FEA59045398F}">
      <dgm:prSet/>
      <dgm:spPr/>
      <dgm:t>
        <a:bodyPr/>
        <a:lstStyle/>
        <a:p>
          <a:endParaRPr lang="en-NZ"/>
        </a:p>
      </dgm:t>
    </dgm:pt>
    <dgm:pt modelId="{4C93FCAA-4ED7-447E-B4EE-60497C6A9753}">
      <dgm:prSet phldrT="[Text]"/>
      <dgm:spPr/>
      <dgm:t>
        <a:bodyPr/>
        <a:lstStyle/>
        <a:p>
          <a:r>
            <a:rPr lang="en-US" dirty="0"/>
            <a:t>Masters</a:t>
          </a:r>
          <a:endParaRPr lang="en-NZ" dirty="0"/>
        </a:p>
      </dgm:t>
    </dgm:pt>
    <dgm:pt modelId="{DC8FD694-6D14-4E04-A60F-D1891A7F6DF9}" type="parTrans" cxnId="{A2D877E6-D111-42B2-B96A-6F6E688FD35C}">
      <dgm:prSet/>
      <dgm:spPr/>
      <dgm:t>
        <a:bodyPr/>
        <a:lstStyle/>
        <a:p>
          <a:endParaRPr lang="en-NZ"/>
        </a:p>
      </dgm:t>
    </dgm:pt>
    <dgm:pt modelId="{D9A3BEF4-DB15-4853-9435-89B27115144B}" type="sibTrans" cxnId="{A2D877E6-D111-42B2-B96A-6F6E688FD35C}">
      <dgm:prSet/>
      <dgm:spPr/>
      <dgm:t>
        <a:bodyPr/>
        <a:lstStyle/>
        <a:p>
          <a:endParaRPr lang="en-NZ"/>
        </a:p>
      </dgm:t>
    </dgm:pt>
    <dgm:pt modelId="{1EFA6F59-255D-45A0-ACC7-0777137AADEF}">
      <dgm:prSet/>
      <dgm:spPr/>
      <dgm:t>
        <a:bodyPr/>
        <a:lstStyle/>
        <a:p>
          <a:r>
            <a:rPr lang="en-US" dirty="0"/>
            <a:t>16U</a:t>
          </a:r>
          <a:endParaRPr lang="en-NZ" dirty="0"/>
        </a:p>
      </dgm:t>
    </dgm:pt>
    <dgm:pt modelId="{14DAB3E7-AEC8-46C0-8750-C309FB27B767}" type="parTrans" cxnId="{345BC645-F18C-46B8-A013-12A877C7D8FE}">
      <dgm:prSet/>
      <dgm:spPr/>
      <dgm:t>
        <a:bodyPr/>
        <a:lstStyle/>
        <a:p>
          <a:endParaRPr lang="en-NZ"/>
        </a:p>
      </dgm:t>
    </dgm:pt>
    <dgm:pt modelId="{B65B5FFE-19FA-4A25-A77A-1F62F193801B}" type="sibTrans" cxnId="{345BC645-F18C-46B8-A013-12A877C7D8FE}">
      <dgm:prSet/>
      <dgm:spPr/>
      <dgm:t>
        <a:bodyPr/>
        <a:lstStyle/>
        <a:p>
          <a:endParaRPr lang="en-NZ"/>
        </a:p>
      </dgm:t>
    </dgm:pt>
    <dgm:pt modelId="{AC3A5BB8-FA77-4940-AE86-1FE6357D7D7B}">
      <dgm:prSet/>
      <dgm:spPr/>
      <dgm:t>
        <a:bodyPr/>
        <a:lstStyle/>
        <a:p>
          <a:r>
            <a:rPr lang="en-US" dirty="0"/>
            <a:t>14U</a:t>
          </a:r>
          <a:endParaRPr lang="en-NZ" dirty="0"/>
        </a:p>
      </dgm:t>
    </dgm:pt>
    <dgm:pt modelId="{D3922596-D796-41E9-94B4-FF3E36822E41}" type="parTrans" cxnId="{91FF4DF4-52B3-400A-9CD1-A20CFF2D121E}">
      <dgm:prSet/>
      <dgm:spPr/>
      <dgm:t>
        <a:bodyPr/>
        <a:lstStyle/>
        <a:p>
          <a:endParaRPr lang="en-NZ"/>
        </a:p>
      </dgm:t>
    </dgm:pt>
    <dgm:pt modelId="{ECC34873-CD5E-4C6A-8342-0523ADD5BB71}" type="sibTrans" cxnId="{91FF4DF4-52B3-400A-9CD1-A20CFF2D121E}">
      <dgm:prSet/>
      <dgm:spPr/>
      <dgm:t>
        <a:bodyPr/>
        <a:lstStyle/>
        <a:p>
          <a:endParaRPr lang="en-NZ"/>
        </a:p>
      </dgm:t>
    </dgm:pt>
    <dgm:pt modelId="{78253D26-8789-400A-922E-1AE2D041FDA2}">
      <dgm:prSet/>
      <dgm:spPr/>
      <dgm:t>
        <a:bodyPr/>
        <a:lstStyle/>
        <a:p>
          <a:r>
            <a:rPr lang="en-US" dirty="0"/>
            <a:t>12U</a:t>
          </a:r>
          <a:endParaRPr lang="en-NZ" dirty="0"/>
        </a:p>
      </dgm:t>
    </dgm:pt>
    <dgm:pt modelId="{2054936F-0C38-4A6D-92DE-AEFBD3FB33FB}" type="parTrans" cxnId="{E4A73F16-2E2B-4B64-B9DF-EE518B403CAF}">
      <dgm:prSet/>
      <dgm:spPr/>
      <dgm:t>
        <a:bodyPr/>
        <a:lstStyle/>
        <a:p>
          <a:endParaRPr lang="en-NZ"/>
        </a:p>
      </dgm:t>
    </dgm:pt>
    <dgm:pt modelId="{89E492EA-283B-46BB-81A4-75B34B95630A}" type="sibTrans" cxnId="{E4A73F16-2E2B-4B64-B9DF-EE518B403CAF}">
      <dgm:prSet/>
      <dgm:spPr/>
      <dgm:t>
        <a:bodyPr/>
        <a:lstStyle/>
        <a:p>
          <a:endParaRPr lang="en-NZ"/>
        </a:p>
      </dgm:t>
    </dgm:pt>
    <dgm:pt modelId="{170B6C81-3E7F-42D8-BBEF-A56C455F4F1D}">
      <dgm:prSet/>
      <dgm:spPr/>
      <dgm:t>
        <a:bodyPr/>
        <a:lstStyle/>
        <a:p>
          <a:r>
            <a:rPr lang="en-US" dirty="0"/>
            <a:t>10U</a:t>
          </a:r>
          <a:endParaRPr lang="en-NZ" dirty="0"/>
        </a:p>
      </dgm:t>
    </dgm:pt>
    <dgm:pt modelId="{B5A564E2-4087-4CC9-8661-C33C32180400}" type="parTrans" cxnId="{7AA1AE22-45E4-4412-8722-447EF1CC6284}">
      <dgm:prSet/>
      <dgm:spPr/>
      <dgm:t>
        <a:bodyPr/>
        <a:lstStyle/>
        <a:p>
          <a:endParaRPr lang="en-NZ"/>
        </a:p>
      </dgm:t>
    </dgm:pt>
    <dgm:pt modelId="{F365FC48-505E-4A24-BE5F-70A07A562575}" type="sibTrans" cxnId="{7AA1AE22-45E4-4412-8722-447EF1CC6284}">
      <dgm:prSet/>
      <dgm:spPr/>
      <dgm:t>
        <a:bodyPr/>
        <a:lstStyle/>
        <a:p>
          <a:endParaRPr lang="en-NZ"/>
        </a:p>
      </dgm:t>
    </dgm:pt>
    <dgm:pt modelId="{F7974CC9-2A9E-4B15-9B17-089F1606C556}">
      <dgm:prSet/>
      <dgm:spPr/>
      <dgm:t>
        <a:bodyPr/>
        <a:lstStyle/>
        <a:p>
          <a:r>
            <a:rPr lang="en-US" dirty="0"/>
            <a:t>Senior Women</a:t>
          </a:r>
          <a:endParaRPr lang="en-NZ" dirty="0"/>
        </a:p>
      </dgm:t>
    </dgm:pt>
    <dgm:pt modelId="{6B611127-B323-4B81-9FF4-EE5B9311F1E7}" type="parTrans" cxnId="{6760AA01-4118-4BFD-96E0-42AE5E950448}">
      <dgm:prSet/>
      <dgm:spPr/>
      <dgm:t>
        <a:bodyPr/>
        <a:lstStyle/>
        <a:p>
          <a:endParaRPr lang="en-NZ"/>
        </a:p>
      </dgm:t>
    </dgm:pt>
    <dgm:pt modelId="{0E6B7076-0F50-48F9-B99E-40811BA24FF3}" type="sibTrans" cxnId="{6760AA01-4118-4BFD-96E0-42AE5E950448}">
      <dgm:prSet/>
      <dgm:spPr/>
      <dgm:t>
        <a:bodyPr/>
        <a:lstStyle/>
        <a:p>
          <a:endParaRPr lang="en-NZ"/>
        </a:p>
      </dgm:t>
    </dgm:pt>
    <dgm:pt modelId="{FB506EB0-A70A-47D6-A89C-E6A161C4EDE8}">
      <dgm:prSet/>
      <dgm:spPr/>
      <dgm:t>
        <a:bodyPr/>
        <a:lstStyle/>
        <a:p>
          <a:r>
            <a:rPr lang="en-US" dirty="0"/>
            <a:t>Junior Women</a:t>
          </a:r>
          <a:endParaRPr lang="en-NZ" dirty="0"/>
        </a:p>
      </dgm:t>
    </dgm:pt>
    <dgm:pt modelId="{FE62DE9A-5FAA-487B-974E-16BA00EFFAC9}" type="parTrans" cxnId="{9F5288A7-D4A8-4599-9A71-FF783380CBDD}">
      <dgm:prSet/>
      <dgm:spPr/>
      <dgm:t>
        <a:bodyPr/>
        <a:lstStyle/>
        <a:p>
          <a:endParaRPr lang="en-NZ"/>
        </a:p>
      </dgm:t>
    </dgm:pt>
    <dgm:pt modelId="{EFE57E8B-E803-4AC9-A7E4-831AE9F82C3D}" type="sibTrans" cxnId="{9F5288A7-D4A8-4599-9A71-FF783380CBDD}">
      <dgm:prSet/>
      <dgm:spPr/>
      <dgm:t>
        <a:bodyPr/>
        <a:lstStyle/>
        <a:p>
          <a:endParaRPr lang="en-NZ"/>
        </a:p>
      </dgm:t>
    </dgm:pt>
    <dgm:pt modelId="{F89BF559-55CF-442F-BA7E-C47BF401B733}" type="pres">
      <dgm:prSet presAssocID="{592F80A5-DA04-4D64-A42A-C4080F480555}" presName="mainComposite" presStyleCnt="0">
        <dgm:presLayoutVars>
          <dgm:chPref val="1"/>
          <dgm:dir/>
          <dgm:animOne val="branch"/>
          <dgm:animLvl val="lvl"/>
          <dgm:resizeHandles val="exact"/>
        </dgm:presLayoutVars>
      </dgm:prSet>
      <dgm:spPr/>
    </dgm:pt>
    <dgm:pt modelId="{7817D749-EC83-4542-A401-8EB32AC7316B}" type="pres">
      <dgm:prSet presAssocID="{592F80A5-DA04-4D64-A42A-C4080F480555}" presName="hierFlow" presStyleCnt="0"/>
      <dgm:spPr/>
    </dgm:pt>
    <dgm:pt modelId="{DD65A8C6-7290-49B8-A3B6-17C7B1CB2D4A}" type="pres">
      <dgm:prSet presAssocID="{592F80A5-DA04-4D64-A42A-C4080F480555}" presName="hierChild1" presStyleCnt="0">
        <dgm:presLayoutVars>
          <dgm:chPref val="1"/>
          <dgm:animOne val="branch"/>
          <dgm:animLvl val="lvl"/>
        </dgm:presLayoutVars>
      </dgm:prSet>
      <dgm:spPr/>
    </dgm:pt>
    <dgm:pt modelId="{5F8748C9-ECD5-4E33-A597-E7538DE97A89}" type="pres">
      <dgm:prSet presAssocID="{F4994B19-1E68-49FD-A811-83102FC2E2D6}" presName="Name14" presStyleCnt="0"/>
      <dgm:spPr/>
    </dgm:pt>
    <dgm:pt modelId="{C0F6D102-6342-41A6-AD6B-1FE36EED37ED}" type="pres">
      <dgm:prSet presAssocID="{F4994B19-1E68-49FD-A811-83102FC2E2D6}" presName="level1Shape" presStyleLbl="node0" presStyleIdx="0" presStyleCnt="1">
        <dgm:presLayoutVars>
          <dgm:chPref val="3"/>
        </dgm:presLayoutVars>
      </dgm:prSet>
      <dgm:spPr/>
    </dgm:pt>
    <dgm:pt modelId="{D80051DC-944C-4E7C-A58D-46CAAC5E9B1F}" type="pres">
      <dgm:prSet presAssocID="{F4994B19-1E68-49FD-A811-83102FC2E2D6}" presName="hierChild2" presStyleCnt="0"/>
      <dgm:spPr/>
    </dgm:pt>
    <dgm:pt modelId="{1879A356-33F9-4E64-ADBF-9F836C74BA42}" type="pres">
      <dgm:prSet presAssocID="{7FDDA70E-7BD6-4F5C-8048-607A8A235BAB}" presName="Name19" presStyleLbl="parChTrans1D2" presStyleIdx="0" presStyleCnt="3"/>
      <dgm:spPr/>
    </dgm:pt>
    <dgm:pt modelId="{296B9A71-971C-4515-865C-FA50A754D2CF}" type="pres">
      <dgm:prSet presAssocID="{1FB33B57-BAF7-41D8-9C9D-355AB661DA7E}" presName="Name21" presStyleCnt="0"/>
      <dgm:spPr/>
    </dgm:pt>
    <dgm:pt modelId="{726998BE-B3A8-4EFC-955E-362EE2731E4B}" type="pres">
      <dgm:prSet presAssocID="{1FB33B57-BAF7-41D8-9C9D-355AB661DA7E}" presName="level2Shape" presStyleLbl="node2" presStyleIdx="0" presStyleCnt="3"/>
      <dgm:spPr/>
    </dgm:pt>
    <dgm:pt modelId="{DBE78A25-38C2-49B0-A2E1-462469284D1A}" type="pres">
      <dgm:prSet presAssocID="{1FB33B57-BAF7-41D8-9C9D-355AB661DA7E}" presName="hierChild3" presStyleCnt="0"/>
      <dgm:spPr/>
    </dgm:pt>
    <dgm:pt modelId="{40AC88B8-06E4-4F53-B84A-A9006BA4348F}" type="pres">
      <dgm:prSet presAssocID="{75080DED-2B34-478C-9991-44C599CC01FE}" presName="Name19" presStyleLbl="parChTrans1D3" presStyleIdx="0" presStyleCnt="3"/>
      <dgm:spPr/>
    </dgm:pt>
    <dgm:pt modelId="{A6452907-ECFC-44C1-A804-9132E7D68A65}" type="pres">
      <dgm:prSet presAssocID="{241B7B27-C039-428B-98CC-FB2FFAD45AEF}" presName="Name21" presStyleCnt="0"/>
      <dgm:spPr/>
    </dgm:pt>
    <dgm:pt modelId="{09105252-3C56-4358-B279-65C49B9A4F74}" type="pres">
      <dgm:prSet presAssocID="{241B7B27-C039-428B-98CC-FB2FFAD45AEF}" presName="level2Shape" presStyleLbl="node3" presStyleIdx="0" presStyleCnt="3"/>
      <dgm:spPr/>
    </dgm:pt>
    <dgm:pt modelId="{D0FBC272-5AFD-467E-BA9F-16B980AC758E}" type="pres">
      <dgm:prSet presAssocID="{241B7B27-C039-428B-98CC-FB2FFAD45AEF}" presName="hierChild3" presStyleCnt="0"/>
      <dgm:spPr/>
    </dgm:pt>
    <dgm:pt modelId="{B5B1D509-7A3A-441A-91A5-57886A404396}" type="pres">
      <dgm:prSet presAssocID="{14DAB3E7-AEC8-46C0-8750-C309FB27B767}" presName="Name19" presStyleLbl="parChTrans1D4" presStyleIdx="0" presStyleCnt="4"/>
      <dgm:spPr/>
    </dgm:pt>
    <dgm:pt modelId="{0BEA732C-1867-4287-A7B2-63A5BF67B982}" type="pres">
      <dgm:prSet presAssocID="{1EFA6F59-255D-45A0-ACC7-0777137AADEF}" presName="Name21" presStyleCnt="0"/>
      <dgm:spPr/>
    </dgm:pt>
    <dgm:pt modelId="{3DD69AE3-E5D1-4891-8053-7CB62C40E8FD}" type="pres">
      <dgm:prSet presAssocID="{1EFA6F59-255D-45A0-ACC7-0777137AADEF}" presName="level2Shape" presStyleLbl="node4" presStyleIdx="0" presStyleCnt="4"/>
      <dgm:spPr/>
    </dgm:pt>
    <dgm:pt modelId="{679F83BD-EFFA-4336-B961-8A07120DFC20}" type="pres">
      <dgm:prSet presAssocID="{1EFA6F59-255D-45A0-ACC7-0777137AADEF}" presName="hierChild3" presStyleCnt="0"/>
      <dgm:spPr/>
    </dgm:pt>
    <dgm:pt modelId="{0A3434A5-B245-4463-8CC6-D8FB7F048C14}" type="pres">
      <dgm:prSet presAssocID="{D3922596-D796-41E9-94B4-FF3E36822E41}" presName="Name19" presStyleLbl="parChTrans1D4" presStyleIdx="1" presStyleCnt="4"/>
      <dgm:spPr/>
    </dgm:pt>
    <dgm:pt modelId="{BE6E3002-E435-4F5D-A453-027C49BC0342}" type="pres">
      <dgm:prSet presAssocID="{AC3A5BB8-FA77-4940-AE86-1FE6357D7D7B}" presName="Name21" presStyleCnt="0"/>
      <dgm:spPr/>
    </dgm:pt>
    <dgm:pt modelId="{0304688C-54E7-4A5B-912B-0671C04A9F05}" type="pres">
      <dgm:prSet presAssocID="{AC3A5BB8-FA77-4940-AE86-1FE6357D7D7B}" presName="level2Shape" presStyleLbl="node4" presStyleIdx="1" presStyleCnt="4"/>
      <dgm:spPr/>
    </dgm:pt>
    <dgm:pt modelId="{7F795E5D-691D-4DB6-BE8E-6CA6C3CD100C}" type="pres">
      <dgm:prSet presAssocID="{AC3A5BB8-FA77-4940-AE86-1FE6357D7D7B}" presName="hierChild3" presStyleCnt="0"/>
      <dgm:spPr/>
    </dgm:pt>
    <dgm:pt modelId="{28C69D45-9E2C-47B2-B260-E24BA2432A6B}" type="pres">
      <dgm:prSet presAssocID="{2054936F-0C38-4A6D-92DE-AEFBD3FB33FB}" presName="Name19" presStyleLbl="parChTrans1D4" presStyleIdx="2" presStyleCnt="4"/>
      <dgm:spPr/>
    </dgm:pt>
    <dgm:pt modelId="{DAA74230-C079-4E4B-8264-A03F689DE649}" type="pres">
      <dgm:prSet presAssocID="{78253D26-8789-400A-922E-1AE2D041FDA2}" presName="Name21" presStyleCnt="0"/>
      <dgm:spPr/>
    </dgm:pt>
    <dgm:pt modelId="{39538079-785F-48F8-BAE2-3CB22E749A68}" type="pres">
      <dgm:prSet presAssocID="{78253D26-8789-400A-922E-1AE2D041FDA2}" presName="level2Shape" presStyleLbl="node4" presStyleIdx="2" presStyleCnt="4"/>
      <dgm:spPr/>
    </dgm:pt>
    <dgm:pt modelId="{1D7EFAEF-9CD9-4A3B-97A7-C7A6859B2F59}" type="pres">
      <dgm:prSet presAssocID="{78253D26-8789-400A-922E-1AE2D041FDA2}" presName="hierChild3" presStyleCnt="0"/>
      <dgm:spPr/>
    </dgm:pt>
    <dgm:pt modelId="{2C145007-5DDB-4180-9A32-DD1A157C5BC3}" type="pres">
      <dgm:prSet presAssocID="{B5A564E2-4087-4CC9-8661-C33C32180400}" presName="Name19" presStyleLbl="parChTrans1D4" presStyleIdx="3" presStyleCnt="4"/>
      <dgm:spPr/>
    </dgm:pt>
    <dgm:pt modelId="{5B29C1EE-8992-4961-A4A6-4CF3086EB49E}" type="pres">
      <dgm:prSet presAssocID="{170B6C81-3E7F-42D8-BBEF-A56C455F4F1D}" presName="Name21" presStyleCnt="0"/>
      <dgm:spPr/>
    </dgm:pt>
    <dgm:pt modelId="{8BACA81B-B80A-4E0B-AA58-8B4B69C7C021}" type="pres">
      <dgm:prSet presAssocID="{170B6C81-3E7F-42D8-BBEF-A56C455F4F1D}" presName="level2Shape" presStyleLbl="node4" presStyleIdx="3" presStyleCnt="4"/>
      <dgm:spPr/>
    </dgm:pt>
    <dgm:pt modelId="{376A0E18-E787-45A2-99A0-88D4667943F7}" type="pres">
      <dgm:prSet presAssocID="{170B6C81-3E7F-42D8-BBEF-A56C455F4F1D}" presName="hierChild3" presStyleCnt="0"/>
      <dgm:spPr/>
    </dgm:pt>
    <dgm:pt modelId="{E8C2639D-7B14-4EAA-93E7-706E52171DD6}" type="pres">
      <dgm:prSet presAssocID="{3D8869ED-BE57-4F23-94FF-902F3A1FBB18}" presName="Name19" presStyleLbl="parChTrans1D3" presStyleIdx="1" presStyleCnt="3"/>
      <dgm:spPr/>
    </dgm:pt>
    <dgm:pt modelId="{1287E3DD-36EF-4C39-BB77-852F35661BD5}" type="pres">
      <dgm:prSet presAssocID="{441F6292-EBD0-4E9E-A7FA-17F40A9AEEDD}" presName="Name21" presStyleCnt="0"/>
      <dgm:spPr/>
    </dgm:pt>
    <dgm:pt modelId="{0D877E76-A3D0-48E7-A473-5BBDB6DB7CAB}" type="pres">
      <dgm:prSet presAssocID="{441F6292-EBD0-4E9E-A7FA-17F40A9AEEDD}" presName="level2Shape" presStyleLbl="node3" presStyleIdx="1" presStyleCnt="3"/>
      <dgm:spPr/>
    </dgm:pt>
    <dgm:pt modelId="{52A5529E-846C-4DBF-B684-46262C87A06B}" type="pres">
      <dgm:prSet presAssocID="{441F6292-EBD0-4E9E-A7FA-17F40A9AEEDD}" presName="hierChild3" presStyleCnt="0"/>
      <dgm:spPr/>
    </dgm:pt>
    <dgm:pt modelId="{36AD1203-96D3-4AC7-BB6C-0C656ADB09BA}" type="pres">
      <dgm:prSet presAssocID="{DC8FD694-6D14-4E04-A60F-D1891A7F6DF9}" presName="Name19" presStyleLbl="parChTrans1D2" presStyleIdx="1" presStyleCnt="3"/>
      <dgm:spPr/>
    </dgm:pt>
    <dgm:pt modelId="{72BF09D0-205C-43AF-99CA-8C45B5116D97}" type="pres">
      <dgm:prSet presAssocID="{4C93FCAA-4ED7-447E-B4EE-60497C6A9753}" presName="Name21" presStyleCnt="0"/>
      <dgm:spPr/>
    </dgm:pt>
    <dgm:pt modelId="{CE155A91-8448-44A9-A8F2-E762873027BA}" type="pres">
      <dgm:prSet presAssocID="{4C93FCAA-4ED7-447E-B4EE-60497C6A9753}" presName="level2Shape" presStyleLbl="node2" presStyleIdx="1" presStyleCnt="3" custLinFactX="100000" custLinFactNeighborX="194517" custLinFactNeighborY="709"/>
      <dgm:spPr/>
    </dgm:pt>
    <dgm:pt modelId="{FDD54834-EE6A-49B1-8F90-27F29B9AA531}" type="pres">
      <dgm:prSet presAssocID="{4C93FCAA-4ED7-447E-B4EE-60497C6A9753}" presName="hierChild3" presStyleCnt="0"/>
      <dgm:spPr/>
    </dgm:pt>
    <dgm:pt modelId="{B3936F3E-D984-4569-B5C5-45B13D5AFF36}" type="pres">
      <dgm:prSet presAssocID="{6B611127-B323-4B81-9FF4-EE5B9311F1E7}" presName="Name19" presStyleLbl="parChTrans1D2" presStyleIdx="2" presStyleCnt="3"/>
      <dgm:spPr/>
    </dgm:pt>
    <dgm:pt modelId="{7740565A-43B5-4AF9-AF13-A46002EBC77A}" type="pres">
      <dgm:prSet presAssocID="{F7974CC9-2A9E-4B15-9B17-089F1606C556}" presName="Name21" presStyleCnt="0"/>
      <dgm:spPr/>
    </dgm:pt>
    <dgm:pt modelId="{4F3E816B-D637-4ECF-839C-0CC73DF07A51}" type="pres">
      <dgm:prSet presAssocID="{F7974CC9-2A9E-4B15-9B17-089F1606C556}" presName="level2Shape" presStyleLbl="node2" presStyleIdx="2" presStyleCnt="3" custLinFactX="-200000" custLinFactNeighborX="-293631" custLinFactNeighborY="709"/>
      <dgm:spPr/>
    </dgm:pt>
    <dgm:pt modelId="{7521840E-1C8C-4011-B353-094B53D084D1}" type="pres">
      <dgm:prSet presAssocID="{F7974CC9-2A9E-4B15-9B17-089F1606C556}" presName="hierChild3" presStyleCnt="0"/>
      <dgm:spPr/>
    </dgm:pt>
    <dgm:pt modelId="{B707C80B-502E-48DE-8AD6-7DB4D6A805E7}" type="pres">
      <dgm:prSet presAssocID="{FE62DE9A-5FAA-487B-974E-16BA00EFFAC9}" presName="Name19" presStyleLbl="parChTrans1D3" presStyleIdx="2" presStyleCnt="3"/>
      <dgm:spPr/>
    </dgm:pt>
    <dgm:pt modelId="{02D11A4F-C5DD-47E9-843F-6E2678478122}" type="pres">
      <dgm:prSet presAssocID="{FB506EB0-A70A-47D6-A89C-E6A161C4EDE8}" presName="Name21" presStyleCnt="0"/>
      <dgm:spPr/>
    </dgm:pt>
    <dgm:pt modelId="{DDA7A888-AFCA-4211-8199-41224825ABB5}" type="pres">
      <dgm:prSet presAssocID="{FB506EB0-A70A-47D6-A89C-E6A161C4EDE8}" presName="level2Shape" presStyleLbl="node3" presStyleIdx="2" presStyleCnt="3" custLinFactX="-200000" custLinFactY="100000" custLinFactNeighborX="-294119" custLinFactNeighborY="175823"/>
      <dgm:spPr/>
    </dgm:pt>
    <dgm:pt modelId="{0EF26F99-035F-4C94-B9E3-4197E0BA0EB3}" type="pres">
      <dgm:prSet presAssocID="{FB506EB0-A70A-47D6-A89C-E6A161C4EDE8}" presName="hierChild3" presStyleCnt="0"/>
      <dgm:spPr/>
    </dgm:pt>
    <dgm:pt modelId="{4084C768-25FC-44EE-8A5D-A57350E4FFA9}" type="pres">
      <dgm:prSet presAssocID="{592F80A5-DA04-4D64-A42A-C4080F480555}" presName="bgShapesFlow" presStyleCnt="0"/>
      <dgm:spPr/>
    </dgm:pt>
  </dgm:ptLst>
  <dgm:cxnLst>
    <dgm:cxn modelId="{6760AA01-4118-4BFD-96E0-42AE5E950448}" srcId="{F4994B19-1E68-49FD-A811-83102FC2E2D6}" destId="{F7974CC9-2A9E-4B15-9B17-089F1606C556}" srcOrd="2" destOrd="0" parTransId="{6B611127-B323-4B81-9FF4-EE5B9311F1E7}" sibTransId="{0E6B7076-0F50-48F9-B99E-40811BA24FF3}"/>
    <dgm:cxn modelId="{8E55B108-16C6-4DA1-8544-C22B7EFD94C7}" type="presOf" srcId="{FE62DE9A-5FAA-487B-974E-16BA00EFFAC9}" destId="{B707C80B-502E-48DE-8AD6-7DB4D6A805E7}" srcOrd="0" destOrd="0" presId="urn:microsoft.com/office/officeart/2005/8/layout/hierarchy6"/>
    <dgm:cxn modelId="{4F7C9E0D-C1B0-455C-93AC-B53822972A24}" type="presOf" srcId="{DC8FD694-6D14-4E04-A60F-D1891A7F6DF9}" destId="{36AD1203-96D3-4AC7-BB6C-0C656ADB09BA}" srcOrd="0" destOrd="0" presId="urn:microsoft.com/office/officeart/2005/8/layout/hierarchy6"/>
    <dgm:cxn modelId="{937BD20D-53CA-45FE-9A0C-144035DC38E4}" type="presOf" srcId="{AC3A5BB8-FA77-4940-AE86-1FE6357D7D7B}" destId="{0304688C-54E7-4A5B-912B-0671C04A9F05}" srcOrd="0" destOrd="0" presId="urn:microsoft.com/office/officeart/2005/8/layout/hierarchy6"/>
    <dgm:cxn modelId="{E4A73F16-2E2B-4B64-B9DF-EE518B403CAF}" srcId="{AC3A5BB8-FA77-4940-AE86-1FE6357D7D7B}" destId="{78253D26-8789-400A-922E-1AE2D041FDA2}" srcOrd="0" destOrd="0" parTransId="{2054936F-0C38-4A6D-92DE-AEFBD3FB33FB}" sibTransId="{89E492EA-283B-46BB-81A4-75B34B95630A}"/>
    <dgm:cxn modelId="{24F7251B-F854-43AA-A2F1-7F5EE8C905B1}" type="presOf" srcId="{F4994B19-1E68-49FD-A811-83102FC2E2D6}" destId="{C0F6D102-6342-41A6-AD6B-1FE36EED37ED}" srcOrd="0" destOrd="0" presId="urn:microsoft.com/office/officeart/2005/8/layout/hierarchy6"/>
    <dgm:cxn modelId="{6021DE1C-38B1-4147-985B-7C87F6708F2A}" type="presOf" srcId="{D3922596-D796-41E9-94B4-FF3E36822E41}" destId="{0A3434A5-B245-4463-8CC6-D8FB7F048C14}" srcOrd="0" destOrd="0" presId="urn:microsoft.com/office/officeart/2005/8/layout/hierarchy6"/>
    <dgm:cxn modelId="{A97EFD20-6300-46C0-9FB1-460D63BF8137}" type="presOf" srcId="{78253D26-8789-400A-922E-1AE2D041FDA2}" destId="{39538079-785F-48F8-BAE2-3CB22E749A68}" srcOrd="0" destOrd="0" presId="urn:microsoft.com/office/officeart/2005/8/layout/hierarchy6"/>
    <dgm:cxn modelId="{7AA1AE22-45E4-4412-8722-447EF1CC6284}" srcId="{78253D26-8789-400A-922E-1AE2D041FDA2}" destId="{170B6C81-3E7F-42D8-BBEF-A56C455F4F1D}" srcOrd="0" destOrd="0" parTransId="{B5A564E2-4087-4CC9-8661-C33C32180400}" sibTransId="{F365FC48-505E-4A24-BE5F-70A07A562575}"/>
    <dgm:cxn modelId="{7A07FB29-7562-4251-81F6-D307B40D1621}" type="presOf" srcId="{441F6292-EBD0-4E9E-A7FA-17F40A9AEEDD}" destId="{0D877E76-A3D0-48E7-A473-5BBDB6DB7CAB}" srcOrd="0" destOrd="0" presId="urn:microsoft.com/office/officeart/2005/8/layout/hierarchy6"/>
    <dgm:cxn modelId="{58B21D3C-4E28-43C6-B710-05351B75130B}" type="presOf" srcId="{6B611127-B323-4B81-9FF4-EE5B9311F1E7}" destId="{B3936F3E-D984-4569-B5C5-45B13D5AFF36}" srcOrd="0" destOrd="0" presId="urn:microsoft.com/office/officeart/2005/8/layout/hierarchy6"/>
    <dgm:cxn modelId="{345BC645-F18C-46B8-A013-12A877C7D8FE}" srcId="{241B7B27-C039-428B-98CC-FB2FFAD45AEF}" destId="{1EFA6F59-255D-45A0-ACC7-0777137AADEF}" srcOrd="0" destOrd="0" parTransId="{14DAB3E7-AEC8-46C0-8750-C309FB27B767}" sibTransId="{B65B5FFE-19FA-4A25-A77A-1F62F193801B}"/>
    <dgm:cxn modelId="{E186564A-4E55-4542-B46E-6B9169E0BB2D}" type="presOf" srcId="{241B7B27-C039-428B-98CC-FB2FFAD45AEF}" destId="{09105252-3C56-4358-B279-65C49B9A4F74}" srcOrd="0" destOrd="0" presId="urn:microsoft.com/office/officeart/2005/8/layout/hierarchy6"/>
    <dgm:cxn modelId="{CE38436D-9E41-4A51-AEB3-342067E08EED}" type="presOf" srcId="{FB506EB0-A70A-47D6-A89C-E6A161C4EDE8}" destId="{DDA7A888-AFCA-4211-8199-41224825ABB5}" srcOrd="0" destOrd="0" presId="urn:microsoft.com/office/officeart/2005/8/layout/hierarchy6"/>
    <dgm:cxn modelId="{555B206F-F378-4FFA-9AAB-4D1E0EDFB3F0}" type="presOf" srcId="{4C93FCAA-4ED7-447E-B4EE-60497C6A9753}" destId="{CE155A91-8448-44A9-A8F2-E762873027BA}" srcOrd="0" destOrd="0" presId="urn:microsoft.com/office/officeart/2005/8/layout/hierarchy6"/>
    <dgm:cxn modelId="{235D9279-AB48-4CFC-BC1E-F127A33BD4BC}" type="presOf" srcId="{3D8869ED-BE57-4F23-94FF-902F3A1FBB18}" destId="{E8C2639D-7B14-4EAA-93E7-706E52171DD6}" srcOrd="0" destOrd="0" presId="urn:microsoft.com/office/officeart/2005/8/layout/hierarchy6"/>
    <dgm:cxn modelId="{12808691-7C1D-4C63-9D71-85081E041662}" type="presOf" srcId="{14DAB3E7-AEC8-46C0-8750-C309FB27B767}" destId="{B5B1D509-7A3A-441A-91A5-57886A404396}" srcOrd="0" destOrd="0" presId="urn:microsoft.com/office/officeart/2005/8/layout/hierarchy6"/>
    <dgm:cxn modelId="{A684BC92-7CBC-4D9A-BB2E-CE006FE12702}" type="presOf" srcId="{75080DED-2B34-478C-9991-44C599CC01FE}" destId="{40AC88B8-06E4-4F53-B84A-A9006BA4348F}" srcOrd="0" destOrd="0" presId="urn:microsoft.com/office/officeart/2005/8/layout/hierarchy6"/>
    <dgm:cxn modelId="{40DBF593-4862-4D19-83C0-AA2F52A8CACF}" type="presOf" srcId="{B5A564E2-4087-4CC9-8661-C33C32180400}" destId="{2C145007-5DDB-4180-9A32-DD1A157C5BC3}" srcOrd="0" destOrd="0" presId="urn:microsoft.com/office/officeart/2005/8/layout/hierarchy6"/>
    <dgm:cxn modelId="{A1ACC39C-E262-4E5C-8072-99772DFCC7E2}" type="presOf" srcId="{7FDDA70E-7BD6-4F5C-8048-607A8A235BAB}" destId="{1879A356-33F9-4E64-ADBF-9F836C74BA42}" srcOrd="0" destOrd="0" presId="urn:microsoft.com/office/officeart/2005/8/layout/hierarchy6"/>
    <dgm:cxn modelId="{221941A2-784C-43DD-8AB1-FEA59045398F}" srcId="{1FB33B57-BAF7-41D8-9C9D-355AB661DA7E}" destId="{441F6292-EBD0-4E9E-A7FA-17F40A9AEEDD}" srcOrd="1" destOrd="0" parTransId="{3D8869ED-BE57-4F23-94FF-902F3A1FBB18}" sibTransId="{7BB26671-8019-48AC-BB91-27DA42F4ED9E}"/>
    <dgm:cxn modelId="{02B907A5-EE84-46CF-90E9-79F8320F2B5B}" srcId="{F4994B19-1E68-49FD-A811-83102FC2E2D6}" destId="{1FB33B57-BAF7-41D8-9C9D-355AB661DA7E}" srcOrd="0" destOrd="0" parTransId="{7FDDA70E-7BD6-4F5C-8048-607A8A235BAB}" sibTransId="{8E44CE43-71A7-4881-98F3-EAD0763031AB}"/>
    <dgm:cxn modelId="{9F5288A7-D4A8-4599-9A71-FF783380CBDD}" srcId="{F7974CC9-2A9E-4B15-9B17-089F1606C556}" destId="{FB506EB0-A70A-47D6-A89C-E6A161C4EDE8}" srcOrd="0" destOrd="0" parTransId="{FE62DE9A-5FAA-487B-974E-16BA00EFFAC9}" sibTransId="{EFE57E8B-E803-4AC9-A7E4-831AE9F82C3D}"/>
    <dgm:cxn modelId="{6EB5DBB1-28CA-4F8F-B125-518250C6E0CA}" type="presOf" srcId="{170B6C81-3E7F-42D8-BBEF-A56C455F4F1D}" destId="{8BACA81B-B80A-4E0B-AA58-8B4B69C7C021}" srcOrd="0" destOrd="0" presId="urn:microsoft.com/office/officeart/2005/8/layout/hierarchy6"/>
    <dgm:cxn modelId="{E7907BBD-7B12-49C9-A857-B796EDCFC93B}" type="presOf" srcId="{1FB33B57-BAF7-41D8-9C9D-355AB661DA7E}" destId="{726998BE-B3A8-4EFC-955E-362EE2731E4B}" srcOrd="0" destOrd="0" presId="urn:microsoft.com/office/officeart/2005/8/layout/hierarchy6"/>
    <dgm:cxn modelId="{DD113DC4-7EE8-46A9-B0B9-D743C46F7D72}" type="presOf" srcId="{2054936F-0C38-4A6D-92DE-AEFBD3FB33FB}" destId="{28C69D45-9E2C-47B2-B260-E24BA2432A6B}" srcOrd="0" destOrd="0" presId="urn:microsoft.com/office/officeart/2005/8/layout/hierarchy6"/>
    <dgm:cxn modelId="{73D03CC8-E3BA-4DF8-89C1-20AD743AF43A}" type="presOf" srcId="{1EFA6F59-255D-45A0-ACC7-0777137AADEF}" destId="{3DD69AE3-E5D1-4891-8053-7CB62C40E8FD}" srcOrd="0" destOrd="0" presId="urn:microsoft.com/office/officeart/2005/8/layout/hierarchy6"/>
    <dgm:cxn modelId="{224536C9-9FE7-4FAA-9EE9-5ED13271A98B}" type="presOf" srcId="{F7974CC9-2A9E-4B15-9B17-089F1606C556}" destId="{4F3E816B-D637-4ECF-839C-0CC73DF07A51}" srcOrd="0" destOrd="0" presId="urn:microsoft.com/office/officeart/2005/8/layout/hierarchy6"/>
    <dgm:cxn modelId="{8AB0B6C9-6A36-409E-A72D-C88CD8216C81}" type="presOf" srcId="{592F80A5-DA04-4D64-A42A-C4080F480555}" destId="{F89BF559-55CF-442F-BA7E-C47BF401B733}" srcOrd="0" destOrd="0" presId="urn:microsoft.com/office/officeart/2005/8/layout/hierarchy6"/>
    <dgm:cxn modelId="{3C2479D0-0C14-493E-9B0F-720E3B1D7873}" srcId="{592F80A5-DA04-4D64-A42A-C4080F480555}" destId="{F4994B19-1E68-49FD-A811-83102FC2E2D6}" srcOrd="0" destOrd="0" parTransId="{DD7860E6-BDD0-4DCE-AB3C-5078F2297D47}" sibTransId="{50A7D705-19EF-4267-91B6-A3C298F8A6A8}"/>
    <dgm:cxn modelId="{A2D877E6-D111-42B2-B96A-6F6E688FD35C}" srcId="{F4994B19-1E68-49FD-A811-83102FC2E2D6}" destId="{4C93FCAA-4ED7-447E-B4EE-60497C6A9753}" srcOrd="1" destOrd="0" parTransId="{DC8FD694-6D14-4E04-A60F-D1891A7F6DF9}" sibTransId="{D9A3BEF4-DB15-4853-9435-89B27115144B}"/>
    <dgm:cxn modelId="{91FF4DF4-52B3-400A-9CD1-A20CFF2D121E}" srcId="{1EFA6F59-255D-45A0-ACC7-0777137AADEF}" destId="{AC3A5BB8-FA77-4940-AE86-1FE6357D7D7B}" srcOrd="0" destOrd="0" parTransId="{D3922596-D796-41E9-94B4-FF3E36822E41}" sibTransId="{ECC34873-CD5E-4C6A-8342-0523ADD5BB71}"/>
    <dgm:cxn modelId="{699F26FE-9A9E-4CAE-AABF-5AEB3DC12F07}" srcId="{1FB33B57-BAF7-41D8-9C9D-355AB661DA7E}" destId="{241B7B27-C039-428B-98CC-FB2FFAD45AEF}" srcOrd="0" destOrd="0" parTransId="{75080DED-2B34-478C-9991-44C599CC01FE}" sibTransId="{D63E834A-1AD0-435A-B5B2-61686CE9D0E2}"/>
    <dgm:cxn modelId="{734F3383-8043-48DF-977A-694BC4788C24}" type="presParOf" srcId="{F89BF559-55CF-442F-BA7E-C47BF401B733}" destId="{7817D749-EC83-4542-A401-8EB32AC7316B}" srcOrd="0" destOrd="0" presId="urn:microsoft.com/office/officeart/2005/8/layout/hierarchy6"/>
    <dgm:cxn modelId="{D4EB3754-74D8-4BFD-B7EF-19FEC5CC14A1}" type="presParOf" srcId="{7817D749-EC83-4542-A401-8EB32AC7316B}" destId="{DD65A8C6-7290-49B8-A3B6-17C7B1CB2D4A}" srcOrd="0" destOrd="0" presId="urn:microsoft.com/office/officeart/2005/8/layout/hierarchy6"/>
    <dgm:cxn modelId="{53059FE9-187F-42BB-97AF-F64D34D0A340}" type="presParOf" srcId="{DD65A8C6-7290-49B8-A3B6-17C7B1CB2D4A}" destId="{5F8748C9-ECD5-4E33-A597-E7538DE97A89}" srcOrd="0" destOrd="0" presId="urn:microsoft.com/office/officeart/2005/8/layout/hierarchy6"/>
    <dgm:cxn modelId="{2B034A9A-5B6E-493E-B9B9-EC5DAAF62541}" type="presParOf" srcId="{5F8748C9-ECD5-4E33-A597-E7538DE97A89}" destId="{C0F6D102-6342-41A6-AD6B-1FE36EED37ED}" srcOrd="0" destOrd="0" presId="urn:microsoft.com/office/officeart/2005/8/layout/hierarchy6"/>
    <dgm:cxn modelId="{05B48BED-FC46-47A8-AB64-3C4E98BBD349}" type="presParOf" srcId="{5F8748C9-ECD5-4E33-A597-E7538DE97A89}" destId="{D80051DC-944C-4E7C-A58D-46CAAC5E9B1F}" srcOrd="1" destOrd="0" presId="urn:microsoft.com/office/officeart/2005/8/layout/hierarchy6"/>
    <dgm:cxn modelId="{0ACD9542-59A3-4522-BB58-0AE85FF94628}" type="presParOf" srcId="{D80051DC-944C-4E7C-A58D-46CAAC5E9B1F}" destId="{1879A356-33F9-4E64-ADBF-9F836C74BA42}" srcOrd="0" destOrd="0" presId="urn:microsoft.com/office/officeart/2005/8/layout/hierarchy6"/>
    <dgm:cxn modelId="{F58EE655-1042-42E3-8F35-7541C43C6B2C}" type="presParOf" srcId="{D80051DC-944C-4E7C-A58D-46CAAC5E9B1F}" destId="{296B9A71-971C-4515-865C-FA50A754D2CF}" srcOrd="1" destOrd="0" presId="urn:microsoft.com/office/officeart/2005/8/layout/hierarchy6"/>
    <dgm:cxn modelId="{2C75C130-C515-49F9-B9E7-568D9E730C69}" type="presParOf" srcId="{296B9A71-971C-4515-865C-FA50A754D2CF}" destId="{726998BE-B3A8-4EFC-955E-362EE2731E4B}" srcOrd="0" destOrd="0" presId="urn:microsoft.com/office/officeart/2005/8/layout/hierarchy6"/>
    <dgm:cxn modelId="{0338DEA4-2D15-4000-A3ED-2BEC985D96DB}" type="presParOf" srcId="{296B9A71-971C-4515-865C-FA50A754D2CF}" destId="{DBE78A25-38C2-49B0-A2E1-462469284D1A}" srcOrd="1" destOrd="0" presId="urn:microsoft.com/office/officeart/2005/8/layout/hierarchy6"/>
    <dgm:cxn modelId="{C5A97B14-C0B6-4C0A-91D0-2EC2104E2313}" type="presParOf" srcId="{DBE78A25-38C2-49B0-A2E1-462469284D1A}" destId="{40AC88B8-06E4-4F53-B84A-A9006BA4348F}" srcOrd="0" destOrd="0" presId="urn:microsoft.com/office/officeart/2005/8/layout/hierarchy6"/>
    <dgm:cxn modelId="{61C8B85A-7F6D-4DB5-B641-3E015F96B921}" type="presParOf" srcId="{DBE78A25-38C2-49B0-A2E1-462469284D1A}" destId="{A6452907-ECFC-44C1-A804-9132E7D68A65}" srcOrd="1" destOrd="0" presId="urn:microsoft.com/office/officeart/2005/8/layout/hierarchy6"/>
    <dgm:cxn modelId="{5F0E4561-EE31-4D6B-B0FF-D77BC35BF8F7}" type="presParOf" srcId="{A6452907-ECFC-44C1-A804-9132E7D68A65}" destId="{09105252-3C56-4358-B279-65C49B9A4F74}" srcOrd="0" destOrd="0" presId="urn:microsoft.com/office/officeart/2005/8/layout/hierarchy6"/>
    <dgm:cxn modelId="{F89E6021-67C3-4B57-B212-9CC85F0477A4}" type="presParOf" srcId="{A6452907-ECFC-44C1-A804-9132E7D68A65}" destId="{D0FBC272-5AFD-467E-BA9F-16B980AC758E}" srcOrd="1" destOrd="0" presId="urn:microsoft.com/office/officeart/2005/8/layout/hierarchy6"/>
    <dgm:cxn modelId="{6BCE2078-A780-44E5-B89B-9D76891BE58E}" type="presParOf" srcId="{D0FBC272-5AFD-467E-BA9F-16B980AC758E}" destId="{B5B1D509-7A3A-441A-91A5-57886A404396}" srcOrd="0" destOrd="0" presId="urn:microsoft.com/office/officeart/2005/8/layout/hierarchy6"/>
    <dgm:cxn modelId="{B61DA5DD-4EE2-4F48-9AE0-A50C0C6DE6FD}" type="presParOf" srcId="{D0FBC272-5AFD-467E-BA9F-16B980AC758E}" destId="{0BEA732C-1867-4287-A7B2-63A5BF67B982}" srcOrd="1" destOrd="0" presId="urn:microsoft.com/office/officeart/2005/8/layout/hierarchy6"/>
    <dgm:cxn modelId="{05A56D52-61AE-45B9-B986-010CBE75BA97}" type="presParOf" srcId="{0BEA732C-1867-4287-A7B2-63A5BF67B982}" destId="{3DD69AE3-E5D1-4891-8053-7CB62C40E8FD}" srcOrd="0" destOrd="0" presId="urn:microsoft.com/office/officeart/2005/8/layout/hierarchy6"/>
    <dgm:cxn modelId="{E0C85BD9-F30D-4DCB-9636-5AE537D3383B}" type="presParOf" srcId="{0BEA732C-1867-4287-A7B2-63A5BF67B982}" destId="{679F83BD-EFFA-4336-B961-8A07120DFC20}" srcOrd="1" destOrd="0" presId="urn:microsoft.com/office/officeart/2005/8/layout/hierarchy6"/>
    <dgm:cxn modelId="{4720F6E7-AD19-49A5-BA97-190CF039D1C8}" type="presParOf" srcId="{679F83BD-EFFA-4336-B961-8A07120DFC20}" destId="{0A3434A5-B245-4463-8CC6-D8FB7F048C14}" srcOrd="0" destOrd="0" presId="urn:microsoft.com/office/officeart/2005/8/layout/hierarchy6"/>
    <dgm:cxn modelId="{42EED338-8DA5-4B9A-8D4E-C04F0B7D800B}" type="presParOf" srcId="{679F83BD-EFFA-4336-B961-8A07120DFC20}" destId="{BE6E3002-E435-4F5D-A453-027C49BC0342}" srcOrd="1" destOrd="0" presId="urn:microsoft.com/office/officeart/2005/8/layout/hierarchy6"/>
    <dgm:cxn modelId="{5BB8B53C-6385-4298-9D97-64D3B88D9C5E}" type="presParOf" srcId="{BE6E3002-E435-4F5D-A453-027C49BC0342}" destId="{0304688C-54E7-4A5B-912B-0671C04A9F05}" srcOrd="0" destOrd="0" presId="urn:microsoft.com/office/officeart/2005/8/layout/hierarchy6"/>
    <dgm:cxn modelId="{8FF3C3F1-F618-4893-A1CE-7C91A50FD384}" type="presParOf" srcId="{BE6E3002-E435-4F5D-A453-027C49BC0342}" destId="{7F795E5D-691D-4DB6-BE8E-6CA6C3CD100C}" srcOrd="1" destOrd="0" presId="urn:microsoft.com/office/officeart/2005/8/layout/hierarchy6"/>
    <dgm:cxn modelId="{5149E979-8CE0-4C64-8D3F-831CA42D85AF}" type="presParOf" srcId="{7F795E5D-691D-4DB6-BE8E-6CA6C3CD100C}" destId="{28C69D45-9E2C-47B2-B260-E24BA2432A6B}" srcOrd="0" destOrd="0" presId="urn:microsoft.com/office/officeart/2005/8/layout/hierarchy6"/>
    <dgm:cxn modelId="{701F64CD-BB1A-469F-8D50-415848E6FE84}" type="presParOf" srcId="{7F795E5D-691D-4DB6-BE8E-6CA6C3CD100C}" destId="{DAA74230-C079-4E4B-8264-A03F689DE649}" srcOrd="1" destOrd="0" presId="urn:microsoft.com/office/officeart/2005/8/layout/hierarchy6"/>
    <dgm:cxn modelId="{0F86626F-8A23-413E-9B55-F1F3CBCE129F}" type="presParOf" srcId="{DAA74230-C079-4E4B-8264-A03F689DE649}" destId="{39538079-785F-48F8-BAE2-3CB22E749A68}" srcOrd="0" destOrd="0" presId="urn:microsoft.com/office/officeart/2005/8/layout/hierarchy6"/>
    <dgm:cxn modelId="{CE95999B-3222-4913-9560-5A4520455CF5}" type="presParOf" srcId="{DAA74230-C079-4E4B-8264-A03F689DE649}" destId="{1D7EFAEF-9CD9-4A3B-97A7-C7A6859B2F59}" srcOrd="1" destOrd="0" presId="urn:microsoft.com/office/officeart/2005/8/layout/hierarchy6"/>
    <dgm:cxn modelId="{C0235114-EDAD-42B8-866D-52EC4D278AF1}" type="presParOf" srcId="{1D7EFAEF-9CD9-4A3B-97A7-C7A6859B2F59}" destId="{2C145007-5DDB-4180-9A32-DD1A157C5BC3}" srcOrd="0" destOrd="0" presId="urn:microsoft.com/office/officeart/2005/8/layout/hierarchy6"/>
    <dgm:cxn modelId="{8F80BA1F-E158-4077-BB3B-F13E691A494D}" type="presParOf" srcId="{1D7EFAEF-9CD9-4A3B-97A7-C7A6859B2F59}" destId="{5B29C1EE-8992-4961-A4A6-4CF3086EB49E}" srcOrd="1" destOrd="0" presId="urn:microsoft.com/office/officeart/2005/8/layout/hierarchy6"/>
    <dgm:cxn modelId="{81900F53-6272-4992-8847-51CA77BA2B35}" type="presParOf" srcId="{5B29C1EE-8992-4961-A4A6-4CF3086EB49E}" destId="{8BACA81B-B80A-4E0B-AA58-8B4B69C7C021}" srcOrd="0" destOrd="0" presId="urn:microsoft.com/office/officeart/2005/8/layout/hierarchy6"/>
    <dgm:cxn modelId="{04B03C0B-1572-429B-A338-50F6AE54B67B}" type="presParOf" srcId="{5B29C1EE-8992-4961-A4A6-4CF3086EB49E}" destId="{376A0E18-E787-45A2-99A0-88D4667943F7}" srcOrd="1" destOrd="0" presId="urn:microsoft.com/office/officeart/2005/8/layout/hierarchy6"/>
    <dgm:cxn modelId="{EB44A607-1526-4DF5-B0FD-86684AB31F0F}" type="presParOf" srcId="{DBE78A25-38C2-49B0-A2E1-462469284D1A}" destId="{E8C2639D-7B14-4EAA-93E7-706E52171DD6}" srcOrd="2" destOrd="0" presId="urn:microsoft.com/office/officeart/2005/8/layout/hierarchy6"/>
    <dgm:cxn modelId="{26D44B86-F5BC-49AA-A35A-9635A896E4B7}" type="presParOf" srcId="{DBE78A25-38C2-49B0-A2E1-462469284D1A}" destId="{1287E3DD-36EF-4C39-BB77-852F35661BD5}" srcOrd="3" destOrd="0" presId="urn:microsoft.com/office/officeart/2005/8/layout/hierarchy6"/>
    <dgm:cxn modelId="{9BEADC44-6C2F-443E-8E01-D2098FE9F0A6}" type="presParOf" srcId="{1287E3DD-36EF-4C39-BB77-852F35661BD5}" destId="{0D877E76-A3D0-48E7-A473-5BBDB6DB7CAB}" srcOrd="0" destOrd="0" presId="urn:microsoft.com/office/officeart/2005/8/layout/hierarchy6"/>
    <dgm:cxn modelId="{E3CEA027-F56D-41A4-AED8-356E5DD9F2AA}" type="presParOf" srcId="{1287E3DD-36EF-4C39-BB77-852F35661BD5}" destId="{52A5529E-846C-4DBF-B684-46262C87A06B}" srcOrd="1" destOrd="0" presId="urn:microsoft.com/office/officeart/2005/8/layout/hierarchy6"/>
    <dgm:cxn modelId="{4C201E3C-0F03-486E-9AA3-A791DE31292A}" type="presParOf" srcId="{D80051DC-944C-4E7C-A58D-46CAAC5E9B1F}" destId="{36AD1203-96D3-4AC7-BB6C-0C656ADB09BA}" srcOrd="2" destOrd="0" presId="urn:microsoft.com/office/officeart/2005/8/layout/hierarchy6"/>
    <dgm:cxn modelId="{91FB34C6-3D65-41A2-9AEB-0209B4014BC0}" type="presParOf" srcId="{D80051DC-944C-4E7C-A58D-46CAAC5E9B1F}" destId="{72BF09D0-205C-43AF-99CA-8C45B5116D97}" srcOrd="3" destOrd="0" presId="urn:microsoft.com/office/officeart/2005/8/layout/hierarchy6"/>
    <dgm:cxn modelId="{668134E2-0DC5-4DD1-993C-F12AE0AA9D6F}" type="presParOf" srcId="{72BF09D0-205C-43AF-99CA-8C45B5116D97}" destId="{CE155A91-8448-44A9-A8F2-E762873027BA}" srcOrd="0" destOrd="0" presId="urn:microsoft.com/office/officeart/2005/8/layout/hierarchy6"/>
    <dgm:cxn modelId="{834EE9FF-6824-4383-9ACC-5F19DE62533A}" type="presParOf" srcId="{72BF09D0-205C-43AF-99CA-8C45B5116D97}" destId="{FDD54834-EE6A-49B1-8F90-27F29B9AA531}" srcOrd="1" destOrd="0" presId="urn:microsoft.com/office/officeart/2005/8/layout/hierarchy6"/>
    <dgm:cxn modelId="{6F0E241B-7DD3-4E2A-A0D3-61426823B02F}" type="presParOf" srcId="{D80051DC-944C-4E7C-A58D-46CAAC5E9B1F}" destId="{B3936F3E-D984-4569-B5C5-45B13D5AFF36}" srcOrd="4" destOrd="0" presId="urn:microsoft.com/office/officeart/2005/8/layout/hierarchy6"/>
    <dgm:cxn modelId="{8933F684-F10B-417A-A3D3-C3770EAAE539}" type="presParOf" srcId="{D80051DC-944C-4E7C-A58D-46CAAC5E9B1F}" destId="{7740565A-43B5-4AF9-AF13-A46002EBC77A}" srcOrd="5" destOrd="0" presId="urn:microsoft.com/office/officeart/2005/8/layout/hierarchy6"/>
    <dgm:cxn modelId="{0269E658-3E71-42C0-85EB-F7E985EF3A18}" type="presParOf" srcId="{7740565A-43B5-4AF9-AF13-A46002EBC77A}" destId="{4F3E816B-D637-4ECF-839C-0CC73DF07A51}" srcOrd="0" destOrd="0" presId="urn:microsoft.com/office/officeart/2005/8/layout/hierarchy6"/>
    <dgm:cxn modelId="{80CB0A6D-D1E8-4B5B-85A7-63A6FF9FBDBA}" type="presParOf" srcId="{7740565A-43B5-4AF9-AF13-A46002EBC77A}" destId="{7521840E-1C8C-4011-B353-094B53D084D1}" srcOrd="1" destOrd="0" presId="urn:microsoft.com/office/officeart/2005/8/layout/hierarchy6"/>
    <dgm:cxn modelId="{C0BA5DAF-D6A2-47C7-A6F3-A70461426A1F}" type="presParOf" srcId="{7521840E-1C8C-4011-B353-094B53D084D1}" destId="{B707C80B-502E-48DE-8AD6-7DB4D6A805E7}" srcOrd="0" destOrd="0" presId="urn:microsoft.com/office/officeart/2005/8/layout/hierarchy6"/>
    <dgm:cxn modelId="{26E3F3B1-55C1-42BB-AB79-1E446A33D3BD}" type="presParOf" srcId="{7521840E-1C8C-4011-B353-094B53D084D1}" destId="{02D11A4F-C5DD-47E9-843F-6E2678478122}" srcOrd="1" destOrd="0" presId="urn:microsoft.com/office/officeart/2005/8/layout/hierarchy6"/>
    <dgm:cxn modelId="{DFF7CAE3-B301-407F-88CD-6C44389CB01B}" type="presParOf" srcId="{02D11A4F-C5DD-47E9-843F-6E2678478122}" destId="{DDA7A888-AFCA-4211-8199-41224825ABB5}" srcOrd="0" destOrd="0" presId="urn:microsoft.com/office/officeart/2005/8/layout/hierarchy6"/>
    <dgm:cxn modelId="{655B7F21-5B58-4274-82AA-30A6C7E871A8}" type="presParOf" srcId="{02D11A4F-C5DD-47E9-843F-6E2678478122}" destId="{0EF26F99-035F-4C94-B9E3-4197E0BA0EB3}" srcOrd="1" destOrd="0" presId="urn:microsoft.com/office/officeart/2005/8/layout/hierarchy6"/>
    <dgm:cxn modelId="{AA56F52C-1848-4CEC-9026-E9B5873C16FD}" type="presParOf" srcId="{F89BF559-55CF-442F-BA7E-C47BF401B733}" destId="{4084C768-25FC-44EE-8A5D-A57350E4FFA9}"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18194-4435-46DF-A898-0025EE0B18ED}">
      <dsp:nvSpPr>
        <dsp:cNvPr id="0" name=""/>
        <dsp:cNvSpPr/>
      </dsp:nvSpPr>
      <dsp:spPr>
        <a:xfrm>
          <a:off x="0" y="18998"/>
          <a:ext cx="6263640" cy="10541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NZ" sz="1700" kern="1200" dirty="0"/>
            <a:t>Top 2 Teams from each Conference Qualify for Nationals plus wild card teams as determined by IHNZ</a:t>
          </a:r>
        </a:p>
        <a:p>
          <a:pPr marL="0" lvl="0" indent="0" algn="l" defTabSz="755650">
            <a:lnSpc>
              <a:spcPct val="90000"/>
            </a:lnSpc>
            <a:spcBef>
              <a:spcPct val="0"/>
            </a:spcBef>
            <a:spcAft>
              <a:spcPct val="35000"/>
            </a:spcAft>
            <a:buNone/>
          </a:pPr>
          <a:r>
            <a:rPr lang="en-NZ" sz="1700" kern="1200" dirty="0"/>
            <a:t>(any wild card teams chosen based on win%*)</a:t>
          </a:r>
          <a:endParaRPr lang="en-US" sz="1700" kern="1200" dirty="0"/>
        </a:p>
      </dsp:txBody>
      <dsp:txXfrm>
        <a:off x="51460" y="70458"/>
        <a:ext cx="6160720" cy="951250"/>
      </dsp:txXfrm>
    </dsp:sp>
    <dsp:sp modelId="{92F5898B-91EB-4885-84DC-98C80B7E4669}">
      <dsp:nvSpPr>
        <dsp:cNvPr id="0" name=""/>
        <dsp:cNvSpPr/>
      </dsp:nvSpPr>
      <dsp:spPr>
        <a:xfrm>
          <a:off x="0" y="1122128"/>
          <a:ext cx="6263640" cy="105417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NZ" sz="1700" kern="1200" dirty="0"/>
            <a:t>Rankings based on win % </a:t>
          </a:r>
        </a:p>
        <a:p>
          <a:pPr marL="0" lvl="0" indent="0" algn="l" defTabSz="755650">
            <a:lnSpc>
              <a:spcPct val="90000"/>
            </a:lnSpc>
            <a:spcBef>
              <a:spcPct val="0"/>
            </a:spcBef>
            <a:spcAft>
              <a:spcPct val="35000"/>
            </a:spcAft>
            <a:buNone/>
          </a:pPr>
          <a:r>
            <a:rPr lang="en-NZ" sz="1700" kern="1200" dirty="0"/>
            <a:t>(Teams may not all play exact same number of games)</a:t>
          </a:r>
          <a:endParaRPr lang="en-US" sz="1700" kern="1200" dirty="0"/>
        </a:p>
      </dsp:txBody>
      <dsp:txXfrm>
        <a:off x="51460" y="1173588"/>
        <a:ext cx="6160720" cy="951250"/>
      </dsp:txXfrm>
    </dsp:sp>
    <dsp:sp modelId="{598ADD4B-5F6F-4188-8B7B-57C0828271BA}">
      <dsp:nvSpPr>
        <dsp:cNvPr id="0" name=""/>
        <dsp:cNvSpPr/>
      </dsp:nvSpPr>
      <dsp:spPr>
        <a:xfrm>
          <a:off x="0" y="2225258"/>
          <a:ext cx="6263640" cy="105417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NZ" sz="1700" kern="1200" dirty="0"/>
            <a:t>If conference teams are within .150 win% drop cross conference games and use conference win% to determine ranking </a:t>
          </a:r>
        </a:p>
        <a:p>
          <a:pPr marL="0" lvl="0" indent="0" algn="l" defTabSz="755650">
            <a:lnSpc>
              <a:spcPct val="90000"/>
            </a:lnSpc>
            <a:spcBef>
              <a:spcPct val="0"/>
            </a:spcBef>
            <a:spcAft>
              <a:spcPct val="35000"/>
            </a:spcAft>
            <a:buNone/>
          </a:pPr>
          <a:r>
            <a:rPr lang="en-NZ" sz="1700" kern="1200" dirty="0"/>
            <a:t>(13/17= .764 / 13/18=.722 / 14/19=.736)</a:t>
          </a:r>
          <a:endParaRPr lang="en-US" sz="1700" kern="1200" dirty="0"/>
        </a:p>
      </dsp:txBody>
      <dsp:txXfrm>
        <a:off x="51460" y="2276718"/>
        <a:ext cx="6160720" cy="951250"/>
      </dsp:txXfrm>
    </dsp:sp>
    <dsp:sp modelId="{3096DA22-72F5-4AF5-B3B2-F7561477A58F}">
      <dsp:nvSpPr>
        <dsp:cNvPr id="0" name=""/>
        <dsp:cNvSpPr/>
      </dsp:nvSpPr>
      <dsp:spPr>
        <a:xfrm>
          <a:off x="0" y="4368057"/>
          <a:ext cx="6263640" cy="105417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NZ" sz="1700" kern="1200" dirty="0"/>
            <a:t>For 16 and over any team that defaults or forfeits two or more games will not qualify for Nationals</a:t>
          </a:r>
          <a:endParaRPr lang="en-US" sz="1700" kern="1200" dirty="0"/>
        </a:p>
      </dsp:txBody>
      <dsp:txXfrm>
        <a:off x="51460" y="4419517"/>
        <a:ext cx="6160720" cy="951250"/>
      </dsp:txXfrm>
    </dsp:sp>
    <dsp:sp modelId="{6545191A-7723-4398-AB4A-D13A418BB2F8}">
      <dsp:nvSpPr>
        <dsp:cNvPr id="0" name=""/>
        <dsp:cNvSpPr/>
      </dsp:nvSpPr>
      <dsp:spPr>
        <a:xfrm>
          <a:off x="0" y="3295176"/>
          <a:ext cx="6263640" cy="10541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NZ" sz="1700" kern="1200" dirty="0"/>
            <a:t>If teams are tied within conference win% then use tie breaking rules as per IHNZ rule book.</a:t>
          </a:r>
          <a:endParaRPr lang="en-US" sz="1700" kern="1200" dirty="0"/>
        </a:p>
      </dsp:txBody>
      <dsp:txXfrm>
        <a:off x="51460" y="3346636"/>
        <a:ext cx="6160720" cy="951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6D102-6342-41A6-AD6B-1FE36EED37ED}">
      <dsp:nvSpPr>
        <dsp:cNvPr id="0" name=""/>
        <dsp:cNvSpPr/>
      </dsp:nvSpPr>
      <dsp:spPr>
        <a:xfrm>
          <a:off x="3912765" y="1521"/>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Prems</a:t>
          </a:r>
          <a:endParaRPr lang="en-NZ" sz="1500" kern="1200" dirty="0"/>
        </a:p>
      </dsp:txBody>
      <dsp:txXfrm>
        <a:off x="3929639" y="18395"/>
        <a:ext cx="830447" cy="542382"/>
      </dsp:txXfrm>
    </dsp:sp>
    <dsp:sp modelId="{1879A356-33F9-4E64-ADBF-9F836C74BA42}">
      <dsp:nvSpPr>
        <dsp:cNvPr id="0" name=""/>
        <dsp:cNvSpPr/>
      </dsp:nvSpPr>
      <dsp:spPr>
        <a:xfrm>
          <a:off x="3221409" y="577651"/>
          <a:ext cx="1123453" cy="230452"/>
        </a:xfrm>
        <a:custGeom>
          <a:avLst/>
          <a:gdLst/>
          <a:ahLst/>
          <a:cxnLst/>
          <a:rect l="0" t="0" r="0" b="0"/>
          <a:pathLst>
            <a:path>
              <a:moveTo>
                <a:pt x="1123453" y="0"/>
              </a:moveTo>
              <a:lnTo>
                <a:pt x="1123453" y="115226"/>
              </a:lnTo>
              <a:lnTo>
                <a:pt x="0" y="115226"/>
              </a:lnTo>
              <a:lnTo>
                <a:pt x="0" y="23045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6998BE-B3A8-4EFC-955E-362EE2731E4B}">
      <dsp:nvSpPr>
        <dsp:cNvPr id="0" name=""/>
        <dsp:cNvSpPr/>
      </dsp:nvSpPr>
      <dsp:spPr>
        <a:xfrm>
          <a:off x="2789311" y="808103"/>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Senior A</a:t>
          </a:r>
          <a:endParaRPr lang="en-NZ" sz="1500" kern="1200" dirty="0"/>
        </a:p>
      </dsp:txBody>
      <dsp:txXfrm>
        <a:off x="2806185" y="824977"/>
        <a:ext cx="830447" cy="542382"/>
      </dsp:txXfrm>
    </dsp:sp>
    <dsp:sp modelId="{40AC88B8-06E4-4F53-B84A-A9006BA4348F}">
      <dsp:nvSpPr>
        <dsp:cNvPr id="0" name=""/>
        <dsp:cNvSpPr/>
      </dsp:nvSpPr>
      <dsp:spPr>
        <a:xfrm>
          <a:off x="2659682" y="1384234"/>
          <a:ext cx="561726" cy="230452"/>
        </a:xfrm>
        <a:custGeom>
          <a:avLst/>
          <a:gdLst/>
          <a:ahLst/>
          <a:cxnLst/>
          <a:rect l="0" t="0" r="0" b="0"/>
          <a:pathLst>
            <a:path>
              <a:moveTo>
                <a:pt x="561726" y="0"/>
              </a:moveTo>
              <a:lnTo>
                <a:pt x="561726" y="115226"/>
              </a:lnTo>
              <a:lnTo>
                <a:pt x="0" y="115226"/>
              </a:lnTo>
              <a:lnTo>
                <a:pt x="0" y="2304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105252-3C56-4358-B279-65C49B9A4F74}">
      <dsp:nvSpPr>
        <dsp:cNvPr id="0" name=""/>
        <dsp:cNvSpPr/>
      </dsp:nvSpPr>
      <dsp:spPr>
        <a:xfrm>
          <a:off x="2227584" y="1614686"/>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18U</a:t>
          </a:r>
          <a:endParaRPr lang="en-NZ" sz="1500" kern="1200" dirty="0"/>
        </a:p>
      </dsp:txBody>
      <dsp:txXfrm>
        <a:off x="2244458" y="1631560"/>
        <a:ext cx="830447" cy="542382"/>
      </dsp:txXfrm>
    </dsp:sp>
    <dsp:sp modelId="{B5B1D509-7A3A-441A-91A5-57886A404396}">
      <dsp:nvSpPr>
        <dsp:cNvPr id="0" name=""/>
        <dsp:cNvSpPr/>
      </dsp:nvSpPr>
      <dsp:spPr>
        <a:xfrm>
          <a:off x="2613962" y="2190816"/>
          <a:ext cx="91440" cy="230452"/>
        </a:xfrm>
        <a:custGeom>
          <a:avLst/>
          <a:gdLst/>
          <a:ahLst/>
          <a:cxnLst/>
          <a:rect l="0" t="0" r="0" b="0"/>
          <a:pathLst>
            <a:path>
              <a:moveTo>
                <a:pt x="45720" y="0"/>
              </a:moveTo>
              <a:lnTo>
                <a:pt x="45720" y="2304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D69AE3-E5D1-4891-8053-7CB62C40E8FD}">
      <dsp:nvSpPr>
        <dsp:cNvPr id="0" name=""/>
        <dsp:cNvSpPr/>
      </dsp:nvSpPr>
      <dsp:spPr>
        <a:xfrm>
          <a:off x="2227584" y="2421268"/>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16U</a:t>
          </a:r>
          <a:endParaRPr lang="en-NZ" sz="1500" kern="1200" dirty="0"/>
        </a:p>
      </dsp:txBody>
      <dsp:txXfrm>
        <a:off x="2244458" y="2438142"/>
        <a:ext cx="830447" cy="542382"/>
      </dsp:txXfrm>
    </dsp:sp>
    <dsp:sp modelId="{0A3434A5-B245-4463-8CC6-D8FB7F048C14}">
      <dsp:nvSpPr>
        <dsp:cNvPr id="0" name=""/>
        <dsp:cNvSpPr/>
      </dsp:nvSpPr>
      <dsp:spPr>
        <a:xfrm>
          <a:off x="2613962" y="2997398"/>
          <a:ext cx="91440" cy="230452"/>
        </a:xfrm>
        <a:custGeom>
          <a:avLst/>
          <a:gdLst/>
          <a:ahLst/>
          <a:cxnLst/>
          <a:rect l="0" t="0" r="0" b="0"/>
          <a:pathLst>
            <a:path>
              <a:moveTo>
                <a:pt x="45720" y="0"/>
              </a:moveTo>
              <a:lnTo>
                <a:pt x="45720" y="2304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04688C-54E7-4A5B-912B-0671C04A9F05}">
      <dsp:nvSpPr>
        <dsp:cNvPr id="0" name=""/>
        <dsp:cNvSpPr/>
      </dsp:nvSpPr>
      <dsp:spPr>
        <a:xfrm>
          <a:off x="2227584" y="3227850"/>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14U</a:t>
          </a:r>
          <a:endParaRPr lang="en-NZ" sz="1500" kern="1200" dirty="0"/>
        </a:p>
      </dsp:txBody>
      <dsp:txXfrm>
        <a:off x="2244458" y="3244724"/>
        <a:ext cx="830447" cy="542382"/>
      </dsp:txXfrm>
    </dsp:sp>
    <dsp:sp modelId="{28C69D45-9E2C-47B2-B260-E24BA2432A6B}">
      <dsp:nvSpPr>
        <dsp:cNvPr id="0" name=""/>
        <dsp:cNvSpPr/>
      </dsp:nvSpPr>
      <dsp:spPr>
        <a:xfrm>
          <a:off x="2613962" y="3803980"/>
          <a:ext cx="91440" cy="230452"/>
        </a:xfrm>
        <a:custGeom>
          <a:avLst/>
          <a:gdLst/>
          <a:ahLst/>
          <a:cxnLst/>
          <a:rect l="0" t="0" r="0" b="0"/>
          <a:pathLst>
            <a:path>
              <a:moveTo>
                <a:pt x="45720" y="0"/>
              </a:moveTo>
              <a:lnTo>
                <a:pt x="45720" y="2304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538079-785F-48F8-BAE2-3CB22E749A68}">
      <dsp:nvSpPr>
        <dsp:cNvPr id="0" name=""/>
        <dsp:cNvSpPr/>
      </dsp:nvSpPr>
      <dsp:spPr>
        <a:xfrm>
          <a:off x="2227584" y="4034432"/>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12U</a:t>
          </a:r>
          <a:endParaRPr lang="en-NZ" sz="1500" kern="1200" dirty="0"/>
        </a:p>
      </dsp:txBody>
      <dsp:txXfrm>
        <a:off x="2244458" y="4051306"/>
        <a:ext cx="830447" cy="542382"/>
      </dsp:txXfrm>
    </dsp:sp>
    <dsp:sp modelId="{2C145007-5DDB-4180-9A32-DD1A157C5BC3}">
      <dsp:nvSpPr>
        <dsp:cNvPr id="0" name=""/>
        <dsp:cNvSpPr/>
      </dsp:nvSpPr>
      <dsp:spPr>
        <a:xfrm>
          <a:off x="2613962" y="4610563"/>
          <a:ext cx="91440" cy="230452"/>
        </a:xfrm>
        <a:custGeom>
          <a:avLst/>
          <a:gdLst/>
          <a:ahLst/>
          <a:cxnLst/>
          <a:rect l="0" t="0" r="0" b="0"/>
          <a:pathLst>
            <a:path>
              <a:moveTo>
                <a:pt x="45720" y="0"/>
              </a:moveTo>
              <a:lnTo>
                <a:pt x="45720" y="2304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ACA81B-B80A-4E0B-AA58-8B4B69C7C021}">
      <dsp:nvSpPr>
        <dsp:cNvPr id="0" name=""/>
        <dsp:cNvSpPr/>
      </dsp:nvSpPr>
      <dsp:spPr>
        <a:xfrm>
          <a:off x="2227584" y="4841015"/>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10U</a:t>
          </a:r>
          <a:endParaRPr lang="en-NZ" sz="1500" kern="1200" dirty="0"/>
        </a:p>
      </dsp:txBody>
      <dsp:txXfrm>
        <a:off x="2244458" y="4857889"/>
        <a:ext cx="830447" cy="542382"/>
      </dsp:txXfrm>
    </dsp:sp>
    <dsp:sp modelId="{E8C2639D-7B14-4EAA-93E7-706E52171DD6}">
      <dsp:nvSpPr>
        <dsp:cNvPr id="0" name=""/>
        <dsp:cNvSpPr/>
      </dsp:nvSpPr>
      <dsp:spPr>
        <a:xfrm>
          <a:off x="3221409" y="1384234"/>
          <a:ext cx="561726" cy="230452"/>
        </a:xfrm>
        <a:custGeom>
          <a:avLst/>
          <a:gdLst/>
          <a:ahLst/>
          <a:cxnLst/>
          <a:rect l="0" t="0" r="0" b="0"/>
          <a:pathLst>
            <a:path>
              <a:moveTo>
                <a:pt x="0" y="0"/>
              </a:moveTo>
              <a:lnTo>
                <a:pt x="0" y="115226"/>
              </a:lnTo>
              <a:lnTo>
                <a:pt x="561726" y="115226"/>
              </a:lnTo>
              <a:lnTo>
                <a:pt x="561726" y="2304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877E76-A3D0-48E7-A473-5BBDB6DB7CAB}">
      <dsp:nvSpPr>
        <dsp:cNvPr id="0" name=""/>
        <dsp:cNvSpPr/>
      </dsp:nvSpPr>
      <dsp:spPr>
        <a:xfrm>
          <a:off x="3351038" y="1614686"/>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Senior B</a:t>
          </a:r>
          <a:endParaRPr lang="en-NZ" sz="1500" kern="1200" dirty="0"/>
        </a:p>
      </dsp:txBody>
      <dsp:txXfrm>
        <a:off x="3367912" y="1631560"/>
        <a:ext cx="830447" cy="542382"/>
      </dsp:txXfrm>
    </dsp:sp>
    <dsp:sp modelId="{36AD1203-96D3-4AC7-BB6C-0C656ADB09BA}">
      <dsp:nvSpPr>
        <dsp:cNvPr id="0" name=""/>
        <dsp:cNvSpPr/>
      </dsp:nvSpPr>
      <dsp:spPr>
        <a:xfrm>
          <a:off x="4344863" y="577651"/>
          <a:ext cx="2545202" cy="234536"/>
        </a:xfrm>
        <a:custGeom>
          <a:avLst/>
          <a:gdLst/>
          <a:ahLst/>
          <a:cxnLst/>
          <a:rect l="0" t="0" r="0" b="0"/>
          <a:pathLst>
            <a:path>
              <a:moveTo>
                <a:pt x="0" y="0"/>
              </a:moveTo>
              <a:lnTo>
                <a:pt x="0" y="117268"/>
              </a:lnTo>
              <a:lnTo>
                <a:pt x="2545202" y="117268"/>
              </a:lnTo>
              <a:lnTo>
                <a:pt x="2545202" y="2345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155A91-8448-44A9-A8F2-E762873027BA}">
      <dsp:nvSpPr>
        <dsp:cNvPr id="0" name=""/>
        <dsp:cNvSpPr/>
      </dsp:nvSpPr>
      <dsp:spPr>
        <a:xfrm>
          <a:off x="6457967" y="812188"/>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Masters</a:t>
          </a:r>
          <a:endParaRPr lang="en-NZ" sz="1500" kern="1200" dirty="0"/>
        </a:p>
      </dsp:txBody>
      <dsp:txXfrm>
        <a:off x="6474841" y="829062"/>
        <a:ext cx="830447" cy="542382"/>
      </dsp:txXfrm>
    </dsp:sp>
    <dsp:sp modelId="{B3936F3E-D984-4569-B5C5-45B13D5AFF36}">
      <dsp:nvSpPr>
        <dsp:cNvPr id="0" name=""/>
        <dsp:cNvSpPr/>
      </dsp:nvSpPr>
      <dsp:spPr>
        <a:xfrm>
          <a:off x="1202381" y="577651"/>
          <a:ext cx="3142482" cy="234536"/>
        </a:xfrm>
        <a:custGeom>
          <a:avLst/>
          <a:gdLst/>
          <a:ahLst/>
          <a:cxnLst/>
          <a:rect l="0" t="0" r="0" b="0"/>
          <a:pathLst>
            <a:path>
              <a:moveTo>
                <a:pt x="3142482" y="0"/>
              </a:moveTo>
              <a:lnTo>
                <a:pt x="3142482" y="117268"/>
              </a:lnTo>
              <a:lnTo>
                <a:pt x="0" y="117268"/>
              </a:lnTo>
              <a:lnTo>
                <a:pt x="0" y="2345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3E816B-D637-4ECF-839C-0CC73DF07A51}">
      <dsp:nvSpPr>
        <dsp:cNvPr id="0" name=""/>
        <dsp:cNvSpPr/>
      </dsp:nvSpPr>
      <dsp:spPr>
        <a:xfrm>
          <a:off x="770283" y="812188"/>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Senior Women</a:t>
          </a:r>
          <a:endParaRPr lang="en-NZ" sz="1500" kern="1200" dirty="0"/>
        </a:p>
      </dsp:txBody>
      <dsp:txXfrm>
        <a:off x="787157" y="829062"/>
        <a:ext cx="830447" cy="542382"/>
      </dsp:txXfrm>
    </dsp:sp>
    <dsp:sp modelId="{B707C80B-502E-48DE-8AD6-7DB4D6A805E7}">
      <dsp:nvSpPr>
        <dsp:cNvPr id="0" name=""/>
        <dsp:cNvSpPr/>
      </dsp:nvSpPr>
      <dsp:spPr>
        <a:xfrm>
          <a:off x="1152444" y="1388318"/>
          <a:ext cx="91440" cy="1815466"/>
        </a:xfrm>
        <a:custGeom>
          <a:avLst/>
          <a:gdLst/>
          <a:ahLst/>
          <a:cxnLst/>
          <a:rect l="0" t="0" r="0" b="0"/>
          <a:pathLst>
            <a:path>
              <a:moveTo>
                <a:pt x="49937" y="0"/>
              </a:moveTo>
              <a:lnTo>
                <a:pt x="49937" y="907733"/>
              </a:lnTo>
              <a:lnTo>
                <a:pt x="45720" y="907733"/>
              </a:lnTo>
              <a:lnTo>
                <a:pt x="45720" y="18154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A7A888-AFCA-4211-8199-41224825ABB5}">
      <dsp:nvSpPr>
        <dsp:cNvPr id="0" name=""/>
        <dsp:cNvSpPr/>
      </dsp:nvSpPr>
      <dsp:spPr>
        <a:xfrm>
          <a:off x="766066" y="3203785"/>
          <a:ext cx="864195" cy="57613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Junior Women</a:t>
          </a:r>
          <a:endParaRPr lang="en-NZ" sz="1500" kern="1200" dirty="0"/>
        </a:p>
      </dsp:txBody>
      <dsp:txXfrm>
        <a:off x="782940" y="3220659"/>
        <a:ext cx="830447" cy="5423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574F2-D24B-464A-9A66-A7D190D631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6E7B12F8-C997-4E1B-88CF-B208196459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3E3BA6B2-10AC-4434-B634-DDF12AB1A988}"/>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5" name="Footer Placeholder 4">
            <a:extLst>
              <a:ext uri="{FF2B5EF4-FFF2-40B4-BE49-F238E27FC236}">
                <a16:creationId xmlns:a16="http://schemas.microsoft.com/office/drawing/2014/main" id="{EB9A72FF-E7D9-466C-9A91-DB08DFBF744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3D2A684-5BE4-4215-86A7-EE036CCEB75D}"/>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2150682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5AE11-F14B-45D5-8A58-977C7CD7A9DD}"/>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BA40F536-61C8-4CBF-9E82-DD3CD975B7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A5AB323-7BA3-4B4E-919E-20DCBB706A1D}"/>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5" name="Footer Placeholder 4">
            <a:extLst>
              <a:ext uri="{FF2B5EF4-FFF2-40B4-BE49-F238E27FC236}">
                <a16:creationId xmlns:a16="http://schemas.microsoft.com/office/drawing/2014/main" id="{A2B95D16-3CA4-449E-95B9-072DE8843A6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7A39CB0-DE21-4833-8054-ECB46B1BF00F}"/>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337721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95185A-904B-4EB7-93B3-79A891170E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08FFE6E-2E08-44D2-A52D-7D6703894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0B53230-3264-453E-B064-8EAA71878551}"/>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5" name="Footer Placeholder 4">
            <a:extLst>
              <a:ext uri="{FF2B5EF4-FFF2-40B4-BE49-F238E27FC236}">
                <a16:creationId xmlns:a16="http://schemas.microsoft.com/office/drawing/2014/main" id="{3CEBB573-CF1D-4B27-A9D8-46F888AE206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7662808-338B-41DC-AFA0-D72075F02B10}"/>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2158195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4E177-D6EF-4350-B863-F20AEC23932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7BB334A-F97C-4563-8A99-9F324A694E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474506F-3558-4EE6-BE42-8C712F7D8E11}"/>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5" name="Footer Placeholder 4">
            <a:extLst>
              <a:ext uri="{FF2B5EF4-FFF2-40B4-BE49-F238E27FC236}">
                <a16:creationId xmlns:a16="http://schemas.microsoft.com/office/drawing/2014/main" id="{16F99D08-CEE7-4DF5-8C07-544F7663F445}"/>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19D7F00-EB96-4E06-9EC6-06C2F0696D79}"/>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3064602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58A2-ED2F-4ED3-8598-2AACED9548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C3F0B7EA-DD4D-4CC4-8026-396218D53F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A752B8-BD73-48A2-9BCE-63D25CA18CCD}"/>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5" name="Footer Placeholder 4">
            <a:extLst>
              <a:ext uri="{FF2B5EF4-FFF2-40B4-BE49-F238E27FC236}">
                <a16:creationId xmlns:a16="http://schemas.microsoft.com/office/drawing/2014/main" id="{47FF7322-16EA-4E8B-A316-BE8C08BB267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0B2CAB6-B10D-42A8-B363-88DC3BC21E2F}"/>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2419168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95E3-922C-4001-9263-F3A8D600DB03}"/>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94DA38B-3225-42A7-B4D8-6B4CF1DC37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FF3C5CD-0459-49F1-8A69-9495C73F86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3A81B457-2FE6-4F8A-8F73-229CDAB16D39}"/>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6" name="Footer Placeholder 5">
            <a:extLst>
              <a:ext uri="{FF2B5EF4-FFF2-40B4-BE49-F238E27FC236}">
                <a16:creationId xmlns:a16="http://schemas.microsoft.com/office/drawing/2014/main" id="{959A316A-A64B-4ACD-B614-8C2D8F12089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D721ADA7-40CC-4B85-8A3E-0A58B9C92CD0}"/>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12006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D95FB-68EF-41D1-B63A-3D30E4FD7034}"/>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D9A608C-6722-405C-967D-5EFF043309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57766F-8438-47D0-887A-4582069927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310EDC-F6D6-4318-B3B0-2F621D66A7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9E6718-4258-4D5D-BC73-5B9FEEB962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186A97C-F4AC-4A10-B575-7BA7C780F19A}"/>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8" name="Footer Placeholder 7">
            <a:extLst>
              <a:ext uri="{FF2B5EF4-FFF2-40B4-BE49-F238E27FC236}">
                <a16:creationId xmlns:a16="http://schemas.microsoft.com/office/drawing/2014/main" id="{DA5A19A1-79A3-4689-A017-A0C3BCCA973F}"/>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0B57D6AD-6ACB-4C9C-8239-415B7C9C0CEB}"/>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369101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2C03F-4416-4FF4-91AE-01B0CFF587C4}"/>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A45F7F4E-62BA-426F-8392-DF7781766D33}"/>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4" name="Footer Placeholder 3">
            <a:extLst>
              <a:ext uri="{FF2B5EF4-FFF2-40B4-BE49-F238E27FC236}">
                <a16:creationId xmlns:a16="http://schemas.microsoft.com/office/drawing/2014/main" id="{1CDFA3D7-F305-4765-B640-6EC98EBC7EF4}"/>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B875A3E4-2D93-4696-BD74-247FCB2788C0}"/>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292806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C6ED59-D133-4E3E-9137-39FE742A7A5F}"/>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3" name="Footer Placeholder 2">
            <a:extLst>
              <a:ext uri="{FF2B5EF4-FFF2-40B4-BE49-F238E27FC236}">
                <a16:creationId xmlns:a16="http://schemas.microsoft.com/office/drawing/2014/main" id="{C22F407D-A161-457D-96CD-E4DCE15500B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0FB3BBFB-4945-4698-B756-FBE363C7C408}"/>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321389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4A8DD-0870-4A08-8D4F-9811FC255C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BE5756A0-DDC6-4FA7-81DB-64171A5897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8D02566E-C583-4C73-A9C8-0A8FFED06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6F266-AD87-4B8E-B54A-B30679AB79DC}"/>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6" name="Footer Placeholder 5">
            <a:extLst>
              <a:ext uri="{FF2B5EF4-FFF2-40B4-BE49-F238E27FC236}">
                <a16:creationId xmlns:a16="http://schemas.microsoft.com/office/drawing/2014/main" id="{CDDDC636-1554-4A87-A014-C60181BD600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6E50F77C-D54A-4BB1-AFA8-7BBD937E2BD2}"/>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83934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4175A-9C82-4566-86F3-5C298C35EB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B8E8D0B-DB3E-419A-BD22-175159C9BC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217AF914-1CDD-4A69-8603-F86290107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02FD5C-8332-4650-95FF-E6A8FCDF32ED}"/>
              </a:ext>
            </a:extLst>
          </p:cNvPr>
          <p:cNvSpPr>
            <a:spLocks noGrp="1"/>
          </p:cNvSpPr>
          <p:nvPr>
            <p:ph type="dt" sz="half" idx="10"/>
          </p:nvPr>
        </p:nvSpPr>
        <p:spPr/>
        <p:txBody>
          <a:bodyPr/>
          <a:lstStyle/>
          <a:p>
            <a:fld id="{EC939F91-41F9-4350-A264-031327DDD498}" type="datetimeFigureOut">
              <a:rPr lang="en-NZ" smtClean="0"/>
              <a:t>6/12/2022</a:t>
            </a:fld>
            <a:endParaRPr lang="en-NZ"/>
          </a:p>
        </p:txBody>
      </p:sp>
      <p:sp>
        <p:nvSpPr>
          <p:cNvPr id="6" name="Footer Placeholder 5">
            <a:extLst>
              <a:ext uri="{FF2B5EF4-FFF2-40B4-BE49-F238E27FC236}">
                <a16:creationId xmlns:a16="http://schemas.microsoft.com/office/drawing/2014/main" id="{09CE18CA-F116-4CFE-8556-324B42FCF588}"/>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CB027BE-B7E3-40A2-873B-DCF552E3E766}"/>
              </a:ext>
            </a:extLst>
          </p:cNvPr>
          <p:cNvSpPr>
            <a:spLocks noGrp="1"/>
          </p:cNvSpPr>
          <p:nvPr>
            <p:ph type="sldNum" sz="quarter" idx="12"/>
          </p:nvPr>
        </p:nvSpPr>
        <p:spPr/>
        <p:txBody>
          <a:bodyPr/>
          <a:lstStyle/>
          <a:p>
            <a:fld id="{B946E4C8-01FF-43CF-9E96-77B2766253C9}" type="slidenum">
              <a:rPr lang="en-NZ" smtClean="0"/>
              <a:t>‹#›</a:t>
            </a:fld>
            <a:endParaRPr lang="en-NZ"/>
          </a:p>
        </p:txBody>
      </p:sp>
    </p:spTree>
    <p:extLst>
      <p:ext uri="{BB962C8B-B14F-4D97-AF65-F5344CB8AC3E}">
        <p14:creationId xmlns:p14="http://schemas.microsoft.com/office/powerpoint/2010/main" val="179241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2A74C0-2D27-4EEA-A24D-BD6F2CE7C8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4B83DB9-7922-49ED-AC7E-636369715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CA37643-289B-41F5-A6B7-8D001FD8A7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39F91-41F9-4350-A264-031327DDD498}" type="datetimeFigureOut">
              <a:rPr lang="en-NZ" smtClean="0"/>
              <a:t>6/12/2022</a:t>
            </a:fld>
            <a:endParaRPr lang="en-NZ"/>
          </a:p>
        </p:txBody>
      </p:sp>
      <p:sp>
        <p:nvSpPr>
          <p:cNvPr id="5" name="Footer Placeholder 4">
            <a:extLst>
              <a:ext uri="{FF2B5EF4-FFF2-40B4-BE49-F238E27FC236}">
                <a16:creationId xmlns:a16="http://schemas.microsoft.com/office/drawing/2014/main" id="{5B359AD6-4DAF-47D6-B131-254298C74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742D3577-35FE-49CE-BE47-7023E1DB9C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6E4C8-01FF-43CF-9E96-77B2766253C9}" type="slidenum">
              <a:rPr lang="en-NZ" smtClean="0"/>
              <a:t>‹#›</a:t>
            </a:fld>
            <a:endParaRPr lang="en-NZ"/>
          </a:p>
        </p:txBody>
      </p:sp>
    </p:spTree>
    <p:extLst>
      <p:ext uri="{BB962C8B-B14F-4D97-AF65-F5344CB8AC3E}">
        <p14:creationId xmlns:p14="http://schemas.microsoft.com/office/powerpoint/2010/main" val="1198083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7.xml"/><Relationship Id="rId1" Type="http://schemas.openxmlformats.org/officeDocument/2006/relationships/tags" Target="../tags/tag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F895BA-3F7B-4689-B376-E47CCCB23DC8}"/>
              </a:ext>
            </a:extLst>
          </p:cNvPr>
          <p:cNvSpPr>
            <a:spLocks noGrp="1"/>
          </p:cNvSpPr>
          <p:nvPr>
            <p:ph type="ctrTitle"/>
          </p:nvPr>
        </p:nvSpPr>
        <p:spPr>
          <a:xfrm>
            <a:off x="1127208" y="857251"/>
            <a:ext cx="4747280" cy="3098061"/>
          </a:xfrm>
        </p:spPr>
        <p:txBody>
          <a:bodyPr anchor="b">
            <a:normAutofit/>
          </a:bodyPr>
          <a:lstStyle/>
          <a:p>
            <a:pPr algn="l"/>
            <a:r>
              <a:rPr lang="en-NZ" sz="4800" dirty="0">
                <a:solidFill>
                  <a:srgbClr val="FFFFFF"/>
                </a:solidFill>
              </a:rPr>
              <a:t>Conference Model</a:t>
            </a:r>
          </a:p>
        </p:txBody>
      </p:sp>
      <p:sp>
        <p:nvSpPr>
          <p:cNvPr id="31" name="Rectangle 30">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2F4DA31-A6FA-4313-9A16-CE5CEEFC17FE}"/>
              </a:ext>
            </a:extLst>
          </p:cNvPr>
          <p:cNvSpPr>
            <a:spLocks noGrp="1"/>
          </p:cNvSpPr>
          <p:nvPr>
            <p:ph type="subTitle" idx="1"/>
          </p:nvPr>
        </p:nvSpPr>
        <p:spPr>
          <a:xfrm>
            <a:off x="1127208" y="4756265"/>
            <a:ext cx="4393278" cy="1244483"/>
          </a:xfrm>
        </p:spPr>
        <p:txBody>
          <a:bodyPr anchor="t">
            <a:normAutofit/>
          </a:bodyPr>
          <a:lstStyle/>
          <a:p>
            <a:pPr algn="l"/>
            <a:r>
              <a:rPr lang="en-NZ" dirty="0">
                <a:solidFill>
                  <a:srgbClr val="FFFFFF"/>
                </a:solidFill>
              </a:rPr>
              <a:t>Excluding Prems Division</a:t>
            </a:r>
          </a:p>
          <a:p>
            <a:pPr algn="l"/>
            <a:r>
              <a:rPr lang="en-NZ" dirty="0">
                <a:solidFill>
                  <a:srgbClr val="FFFFFF"/>
                </a:solidFill>
              </a:rPr>
              <a:t>3 Dec 2022</a:t>
            </a:r>
          </a:p>
        </p:txBody>
      </p:sp>
      <p:sp>
        <p:nvSpPr>
          <p:cNvPr id="33" name="Oval 32">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a:extLst>
              <a:ext uri="{FF2B5EF4-FFF2-40B4-BE49-F238E27FC236}">
                <a16:creationId xmlns:a16="http://schemas.microsoft.com/office/drawing/2014/main" id="{827301CC-8606-4D49-B566-818FF968E8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0559" y="2453631"/>
            <a:ext cx="3737164" cy="1965024"/>
          </a:xfrm>
          <a:prstGeom prst="rect">
            <a:avLst/>
          </a:prstGeom>
        </p:spPr>
      </p:pic>
    </p:spTree>
    <p:custDataLst>
      <p:tags r:id="rId1"/>
    </p:custDataLst>
    <p:extLst>
      <p:ext uri="{BB962C8B-B14F-4D97-AF65-F5344CB8AC3E}">
        <p14:creationId xmlns:p14="http://schemas.microsoft.com/office/powerpoint/2010/main" val="433514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FF4FCC7-63C1-4751-88CB-7AB75F5AFA51}"/>
              </a:ext>
            </a:extLst>
          </p:cNvPr>
          <p:cNvSpPr>
            <a:spLocks noGrp="1"/>
          </p:cNvSpPr>
          <p:nvPr>
            <p:ph type="title"/>
          </p:nvPr>
        </p:nvSpPr>
        <p:spPr>
          <a:xfrm>
            <a:off x="958506" y="800392"/>
            <a:ext cx="10264697" cy="1212102"/>
          </a:xfrm>
        </p:spPr>
        <p:txBody>
          <a:bodyPr>
            <a:normAutofit/>
          </a:bodyPr>
          <a:lstStyle/>
          <a:p>
            <a:r>
              <a:rPr lang="en-NZ" sz="4000" dirty="0">
                <a:solidFill>
                  <a:srgbClr val="FFFFFF"/>
                </a:solidFill>
              </a:rPr>
              <a:t>18 and Over Grades</a:t>
            </a:r>
          </a:p>
        </p:txBody>
      </p:sp>
      <p:sp>
        <p:nvSpPr>
          <p:cNvPr id="3" name="Content Placeholder 2">
            <a:extLst>
              <a:ext uri="{FF2B5EF4-FFF2-40B4-BE49-F238E27FC236}">
                <a16:creationId xmlns:a16="http://schemas.microsoft.com/office/drawing/2014/main" id="{67F675B1-F63E-4AEF-9180-CDF65D55DD3A}"/>
              </a:ext>
            </a:extLst>
          </p:cNvPr>
          <p:cNvSpPr>
            <a:spLocks noGrp="1"/>
          </p:cNvSpPr>
          <p:nvPr>
            <p:ph idx="1"/>
          </p:nvPr>
        </p:nvSpPr>
        <p:spPr>
          <a:xfrm>
            <a:off x="1367624" y="2490436"/>
            <a:ext cx="9708995" cy="3567173"/>
          </a:xfrm>
        </p:spPr>
        <p:txBody>
          <a:bodyPr anchor="ctr">
            <a:normAutofit/>
          </a:bodyPr>
          <a:lstStyle/>
          <a:p>
            <a:r>
              <a:rPr lang="en-NZ" sz="2400" dirty="0"/>
              <a:t>Greater than 48 (non-social*) registrants must have a Prem team</a:t>
            </a:r>
          </a:p>
          <a:p>
            <a:r>
              <a:rPr lang="en-NZ" sz="2400" dirty="0"/>
              <a:t>Between 36 and 47 registrants must have a Seniors A or Prem Team</a:t>
            </a:r>
          </a:p>
          <a:p>
            <a:r>
              <a:rPr lang="en-NZ" sz="2400" dirty="0"/>
              <a:t>Between 24 and 35 registrants must have a Masters, Senior A or Prem team</a:t>
            </a:r>
          </a:p>
          <a:p>
            <a:r>
              <a:rPr lang="en-NZ" sz="2400" dirty="0"/>
              <a:t>23 or less registrants can register teams in any 18 and over age grade </a:t>
            </a:r>
          </a:p>
          <a:p>
            <a:endParaRPr lang="en-NZ" sz="2400" dirty="0"/>
          </a:p>
          <a:p>
            <a:pPr marL="0" indent="0">
              <a:buNone/>
            </a:pPr>
            <a:r>
              <a:rPr lang="en-NZ" sz="2400" dirty="0"/>
              <a:t>*Social players are only playing “fun” hockey and are not registered or eligible to participate in league play games.</a:t>
            </a:r>
          </a:p>
        </p:txBody>
      </p:sp>
    </p:spTree>
    <p:custDataLst>
      <p:tags r:id="rId1"/>
    </p:custDataLst>
    <p:extLst>
      <p:ext uri="{BB962C8B-B14F-4D97-AF65-F5344CB8AC3E}">
        <p14:creationId xmlns:p14="http://schemas.microsoft.com/office/powerpoint/2010/main" val="264066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D86D5-B037-43CF-A908-7733C2AB51E0}"/>
              </a:ext>
            </a:extLst>
          </p:cNvPr>
          <p:cNvSpPr>
            <a:spLocks noGrp="1"/>
          </p:cNvSpPr>
          <p:nvPr>
            <p:ph type="title"/>
          </p:nvPr>
        </p:nvSpPr>
        <p:spPr>
          <a:xfrm>
            <a:off x="396573" y="320675"/>
            <a:ext cx="11407487" cy="1325563"/>
          </a:xfrm>
        </p:spPr>
        <p:txBody>
          <a:bodyPr>
            <a:normAutofit/>
          </a:bodyPr>
          <a:lstStyle/>
          <a:p>
            <a:r>
              <a:rPr lang="en-NZ" sz="5400"/>
              <a:t>Example</a:t>
            </a:r>
          </a:p>
        </p:txBody>
      </p:sp>
      <p:sp>
        <p:nvSpPr>
          <p:cNvPr id="15" name="Rectangle 12">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Table 8">
            <a:extLst>
              <a:ext uri="{FF2B5EF4-FFF2-40B4-BE49-F238E27FC236}">
                <a16:creationId xmlns:a16="http://schemas.microsoft.com/office/drawing/2014/main" id="{535923B0-0960-4349-84C9-A3905C992D25}"/>
              </a:ext>
            </a:extLst>
          </p:cNvPr>
          <p:cNvGraphicFramePr>
            <a:graphicFrameLocks noGrp="1"/>
          </p:cNvGraphicFramePr>
          <p:nvPr>
            <p:ph idx="1"/>
            <p:extLst>
              <p:ext uri="{D42A27DB-BD31-4B8C-83A1-F6EECF244321}">
                <p14:modId xmlns:p14="http://schemas.microsoft.com/office/powerpoint/2010/main" val="2965821232"/>
              </p:ext>
            </p:extLst>
          </p:nvPr>
        </p:nvGraphicFramePr>
        <p:xfrm>
          <a:off x="396574" y="1926984"/>
          <a:ext cx="11407488" cy="4417306"/>
        </p:xfrm>
        <a:graphic>
          <a:graphicData uri="http://schemas.openxmlformats.org/drawingml/2006/table">
            <a:tbl>
              <a:tblPr firstRow="1" bandRow="1">
                <a:tableStyleId>{5C22544A-7EE6-4342-B048-85BDC9FD1C3A}</a:tableStyleId>
              </a:tblPr>
              <a:tblGrid>
                <a:gridCol w="2408770">
                  <a:extLst>
                    <a:ext uri="{9D8B030D-6E8A-4147-A177-3AD203B41FA5}">
                      <a16:colId xmlns:a16="http://schemas.microsoft.com/office/drawing/2014/main" val="1626793539"/>
                    </a:ext>
                  </a:extLst>
                </a:gridCol>
                <a:gridCol w="2192784">
                  <a:extLst>
                    <a:ext uri="{9D8B030D-6E8A-4147-A177-3AD203B41FA5}">
                      <a16:colId xmlns:a16="http://schemas.microsoft.com/office/drawing/2014/main" val="2139071464"/>
                    </a:ext>
                  </a:extLst>
                </a:gridCol>
                <a:gridCol w="2401781">
                  <a:extLst>
                    <a:ext uri="{9D8B030D-6E8A-4147-A177-3AD203B41FA5}">
                      <a16:colId xmlns:a16="http://schemas.microsoft.com/office/drawing/2014/main" val="3943570071"/>
                    </a:ext>
                  </a:extLst>
                </a:gridCol>
                <a:gridCol w="2599182">
                  <a:extLst>
                    <a:ext uri="{9D8B030D-6E8A-4147-A177-3AD203B41FA5}">
                      <a16:colId xmlns:a16="http://schemas.microsoft.com/office/drawing/2014/main" val="1173869010"/>
                    </a:ext>
                  </a:extLst>
                </a:gridCol>
                <a:gridCol w="1804971">
                  <a:extLst>
                    <a:ext uri="{9D8B030D-6E8A-4147-A177-3AD203B41FA5}">
                      <a16:colId xmlns:a16="http://schemas.microsoft.com/office/drawing/2014/main" val="1546487774"/>
                    </a:ext>
                  </a:extLst>
                </a:gridCol>
              </a:tblGrid>
              <a:tr h="475363">
                <a:tc>
                  <a:txBody>
                    <a:bodyPr/>
                    <a:lstStyle/>
                    <a:p>
                      <a:pPr algn="ctr"/>
                      <a:endParaRPr lang="en-NZ" sz="2100"/>
                    </a:p>
                  </a:txBody>
                  <a:tcPr marL="108037" marR="108037" marT="54019" marB="54019"/>
                </a:tc>
                <a:tc>
                  <a:txBody>
                    <a:bodyPr/>
                    <a:lstStyle/>
                    <a:p>
                      <a:pPr algn="ctr"/>
                      <a:r>
                        <a:rPr lang="en-NZ" sz="2100" dirty="0"/>
                        <a:t>Club A</a:t>
                      </a:r>
                    </a:p>
                  </a:txBody>
                  <a:tcPr marL="108037" marR="108037" marT="54019" marB="54019"/>
                </a:tc>
                <a:tc>
                  <a:txBody>
                    <a:bodyPr/>
                    <a:lstStyle/>
                    <a:p>
                      <a:pPr algn="ctr"/>
                      <a:r>
                        <a:rPr lang="en-NZ" sz="2100" dirty="0"/>
                        <a:t>Club B</a:t>
                      </a:r>
                    </a:p>
                  </a:txBody>
                  <a:tcPr marL="108037" marR="108037" marT="54019" marB="54019"/>
                </a:tc>
                <a:tc>
                  <a:txBody>
                    <a:bodyPr/>
                    <a:lstStyle/>
                    <a:p>
                      <a:pPr algn="ctr"/>
                      <a:r>
                        <a:rPr lang="en-NZ" sz="2100" dirty="0"/>
                        <a:t>Club C</a:t>
                      </a:r>
                    </a:p>
                  </a:txBody>
                  <a:tcPr marL="108037" marR="108037" marT="54019" marB="54019"/>
                </a:tc>
                <a:tc>
                  <a:txBody>
                    <a:bodyPr/>
                    <a:lstStyle/>
                    <a:p>
                      <a:pPr algn="ctr"/>
                      <a:r>
                        <a:rPr lang="en-NZ" sz="2100" dirty="0"/>
                        <a:t>Club D</a:t>
                      </a:r>
                    </a:p>
                  </a:txBody>
                  <a:tcPr marL="108037" marR="108037" marT="54019" marB="54019"/>
                </a:tc>
                <a:extLst>
                  <a:ext uri="{0D108BD9-81ED-4DB2-BD59-A6C34878D82A}">
                    <a16:rowId xmlns:a16="http://schemas.microsoft.com/office/drawing/2014/main" val="127056891"/>
                  </a:ext>
                </a:extLst>
              </a:tr>
              <a:tr h="799474">
                <a:tc>
                  <a:txBody>
                    <a:bodyPr/>
                    <a:lstStyle/>
                    <a:p>
                      <a:pPr algn="ctr"/>
                      <a:r>
                        <a:rPr lang="en-NZ" sz="2100" dirty="0"/>
                        <a:t># (Non-Social) Registrants </a:t>
                      </a:r>
                    </a:p>
                    <a:p>
                      <a:pPr algn="ctr"/>
                      <a:r>
                        <a:rPr lang="en-NZ" sz="2100" dirty="0"/>
                        <a:t>18 and over</a:t>
                      </a:r>
                    </a:p>
                  </a:txBody>
                  <a:tcPr marL="108037" marR="108037" marT="54019" marB="54019"/>
                </a:tc>
                <a:tc>
                  <a:txBody>
                    <a:bodyPr/>
                    <a:lstStyle/>
                    <a:p>
                      <a:pPr algn="ctr"/>
                      <a:r>
                        <a:rPr lang="en-NZ" sz="2100"/>
                        <a:t>82</a:t>
                      </a:r>
                    </a:p>
                  </a:txBody>
                  <a:tcPr marL="108037" marR="108037" marT="54019" marB="54019"/>
                </a:tc>
                <a:tc>
                  <a:txBody>
                    <a:bodyPr/>
                    <a:lstStyle/>
                    <a:p>
                      <a:pPr algn="ctr"/>
                      <a:r>
                        <a:rPr lang="en-NZ" sz="2100"/>
                        <a:t>37</a:t>
                      </a:r>
                    </a:p>
                  </a:txBody>
                  <a:tcPr marL="108037" marR="108037" marT="54019" marB="54019"/>
                </a:tc>
                <a:tc>
                  <a:txBody>
                    <a:bodyPr/>
                    <a:lstStyle/>
                    <a:p>
                      <a:pPr algn="ctr"/>
                      <a:r>
                        <a:rPr lang="en-NZ" sz="2100"/>
                        <a:t>31</a:t>
                      </a:r>
                    </a:p>
                  </a:txBody>
                  <a:tcPr marL="108037" marR="108037" marT="54019" marB="54019"/>
                </a:tc>
                <a:tc>
                  <a:txBody>
                    <a:bodyPr/>
                    <a:lstStyle/>
                    <a:p>
                      <a:pPr algn="ctr"/>
                      <a:r>
                        <a:rPr lang="en-NZ" sz="2100"/>
                        <a:t>14</a:t>
                      </a:r>
                    </a:p>
                  </a:txBody>
                  <a:tcPr marL="108037" marR="108037" marT="54019" marB="54019"/>
                </a:tc>
                <a:extLst>
                  <a:ext uri="{0D108BD9-81ED-4DB2-BD59-A6C34878D82A}">
                    <a16:rowId xmlns:a16="http://schemas.microsoft.com/office/drawing/2014/main" val="222572476"/>
                  </a:ext>
                </a:extLst>
              </a:tr>
              <a:tr h="799474">
                <a:tc>
                  <a:txBody>
                    <a:bodyPr/>
                    <a:lstStyle/>
                    <a:p>
                      <a:pPr algn="ctr"/>
                      <a:r>
                        <a:rPr lang="en-NZ" sz="2100"/>
                        <a:t>Prem</a:t>
                      </a:r>
                    </a:p>
                  </a:txBody>
                  <a:tcPr marL="108037" marR="108037" marT="54019" marB="54019"/>
                </a:tc>
                <a:tc>
                  <a:txBody>
                    <a:bodyPr/>
                    <a:lstStyle/>
                    <a:p>
                      <a:pPr algn="ctr"/>
                      <a:r>
                        <a:rPr lang="en-NZ" sz="2100"/>
                        <a:t>Min 1</a:t>
                      </a:r>
                    </a:p>
                  </a:txBody>
                  <a:tcPr marL="108037" marR="108037" marT="54019" marB="54019"/>
                </a:tc>
                <a:tc>
                  <a:txBody>
                    <a:bodyPr/>
                    <a:lstStyle/>
                    <a:p>
                      <a:pPr algn="ctr"/>
                      <a:r>
                        <a:rPr lang="en-NZ" sz="2100"/>
                        <a:t>Min 1 or Sen A</a:t>
                      </a:r>
                    </a:p>
                  </a:txBody>
                  <a:tcPr marL="108037" marR="108037" marT="54019" marB="54019"/>
                </a:tc>
                <a:tc>
                  <a:txBody>
                    <a:bodyPr/>
                    <a:lstStyle/>
                    <a:p>
                      <a:pPr algn="ctr"/>
                      <a:r>
                        <a:rPr lang="en-NZ" sz="2100"/>
                        <a:t>Min 1 or Sen A or Masters</a:t>
                      </a:r>
                    </a:p>
                  </a:txBody>
                  <a:tcPr marL="108037" marR="108037" marT="54019" marB="54019"/>
                </a:tc>
                <a:tc>
                  <a:txBody>
                    <a:bodyPr/>
                    <a:lstStyle/>
                    <a:p>
                      <a:pPr algn="ctr"/>
                      <a:r>
                        <a:rPr lang="en-NZ" sz="2100"/>
                        <a:t>Option</a:t>
                      </a:r>
                    </a:p>
                  </a:txBody>
                  <a:tcPr marL="108037" marR="108037" marT="54019" marB="54019"/>
                </a:tc>
                <a:extLst>
                  <a:ext uri="{0D108BD9-81ED-4DB2-BD59-A6C34878D82A}">
                    <a16:rowId xmlns:a16="http://schemas.microsoft.com/office/drawing/2014/main" val="1095386231"/>
                  </a:ext>
                </a:extLst>
              </a:tr>
              <a:tr h="799474">
                <a:tc>
                  <a:txBody>
                    <a:bodyPr/>
                    <a:lstStyle/>
                    <a:p>
                      <a:pPr algn="ctr"/>
                      <a:r>
                        <a:rPr lang="en-NZ" sz="2100"/>
                        <a:t>Senior A</a:t>
                      </a:r>
                    </a:p>
                  </a:txBody>
                  <a:tcPr marL="108037" marR="108037" marT="54019" marB="54019"/>
                </a:tc>
                <a:tc>
                  <a:txBody>
                    <a:bodyPr/>
                    <a:lstStyle/>
                    <a:p>
                      <a:pPr algn="ctr"/>
                      <a:r>
                        <a:rPr lang="en-NZ" sz="2100"/>
                        <a:t>Min 1</a:t>
                      </a:r>
                    </a:p>
                  </a:txBody>
                  <a:tcPr marL="108037" marR="108037" marT="54019" marB="54019"/>
                </a:tc>
                <a:tc>
                  <a:txBody>
                    <a:bodyPr/>
                    <a:lstStyle/>
                    <a:p>
                      <a:pPr algn="ctr"/>
                      <a:r>
                        <a:rPr lang="en-NZ" sz="2100"/>
                        <a:t>Min 1 or Prem</a:t>
                      </a:r>
                    </a:p>
                  </a:txBody>
                  <a:tcPr marL="108037" marR="108037" marT="54019" marB="54019"/>
                </a:tc>
                <a:tc>
                  <a:txBody>
                    <a:bodyPr/>
                    <a:lstStyle/>
                    <a:p>
                      <a:pPr algn="ctr"/>
                      <a:r>
                        <a:rPr lang="en-NZ" sz="2100"/>
                        <a:t>Min 1 or Prem or Master</a:t>
                      </a:r>
                    </a:p>
                  </a:txBody>
                  <a:tcPr marL="108037" marR="108037" marT="54019" marB="54019"/>
                </a:tc>
                <a:tc>
                  <a:txBody>
                    <a:bodyPr/>
                    <a:lstStyle/>
                    <a:p>
                      <a:pPr algn="ctr"/>
                      <a:r>
                        <a:rPr lang="en-NZ" sz="2100"/>
                        <a:t>Option</a:t>
                      </a:r>
                    </a:p>
                  </a:txBody>
                  <a:tcPr marL="108037" marR="108037" marT="54019" marB="54019"/>
                </a:tc>
                <a:extLst>
                  <a:ext uri="{0D108BD9-81ED-4DB2-BD59-A6C34878D82A}">
                    <a16:rowId xmlns:a16="http://schemas.microsoft.com/office/drawing/2014/main" val="2964028228"/>
                  </a:ext>
                </a:extLst>
              </a:tr>
              <a:tr h="799474">
                <a:tc>
                  <a:txBody>
                    <a:bodyPr/>
                    <a:lstStyle/>
                    <a:p>
                      <a:pPr algn="ctr"/>
                      <a:r>
                        <a:rPr lang="en-NZ" sz="2100"/>
                        <a:t>Masters</a:t>
                      </a:r>
                    </a:p>
                  </a:txBody>
                  <a:tcPr marL="108037" marR="108037" marT="54019" marB="54019"/>
                </a:tc>
                <a:tc>
                  <a:txBody>
                    <a:bodyPr/>
                    <a:lstStyle/>
                    <a:p>
                      <a:pPr algn="ctr"/>
                      <a:r>
                        <a:rPr lang="en-NZ" sz="2100"/>
                        <a:t>Option</a:t>
                      </a:r>
                    </a:p>
                  </a:txBody>
                  <a:tcPr marL="108037" marR="108037" marT="54019" marB="54019"/>
                </a:tc>
                <a:tc>
                  <a:txBody>
                    <a:bodyPr/>
                    <a:lstStyle/>
                    <a:p>
                      <a:pPr algn="ctr"/>
                      <a:r>
                        <a:rPr lang="en-NZ" sz="2100"/>
                        <a:t>Option</a:t>
                      </a:r>
                    </a:p>
                  </a:txBody>
                  <a:tcPr marL="108037" marR="108037" marT="54019" marB="54019"/>
                </a:tc>
                <a:tc>
                  <a:txBody>
                    <a:bodyPr/>
                    <a:lstStyle/>
                    <a:p>
                      <a:pPr algn="ctr"/>
                      <a:r>
                        <a:rPr lang="en-NZ" sz="2100"/>
                        <a:t>Min 1 or Prem or </a:t>
                      </a:r>
                    </a:p>
                    <a:p>
                      <a:pPr algn="ctr"/>
                      <a:r>
                        <a:rPr lang="en-NZ" sz="2100"/>
                        <a:t>Sen A</a:t>
                      </a:r>
                    </a:p>
                  </a:txBody>
                  <a:tcPr marL="108037" marR="108037" marT="54019" marB="54019"/>
                </a:tc>
                <a:tc>
                  <a:txBody>
                    <a:bodyPr/>
                    <a:lstStyle/>
                    <a:p>
                      <a:pPr algn="ctr"/>
                      <a:r>
                        <a:rPr lang="en-NZ" sz="2100"/>
                        <a:t>Option</a:t>
                      </a:r>
                    </a:p>
                  </a:txBody>
                  <a:tcPr marL="108037" marR="108037" marT="54019" marB="54019"/>
                </a:tc>
                <a:extLst>
                  <a:ext uri="{0D108BD9-81ED-4DB2-BD59-A6C34878D82A}">
                    <a16:rowId xmlns:a16="http://schemas.microsoft.com/office/drawing/2014/main" val="3960251766"/>
                  </a:ext>
                </a:extLst>
              </a:tr>
              <a:tr h="475363">
                <a:tc>
                  <a:txBody>
                    <a:bodyPr/>
                    <a:lstStyle/>
                    <a:p>
                      <a:pPr algn="ctr"/>
                      <a:r>
                        <a:rPr lang="en-NZ" sz="2100"/>
                        <a:t>Senior B</a:t>
                      </a:r>
                    </a:p>
                  </a:txBody>
                  <a:tcPr marL="108037" marR="108037" marT="54019" marB="54019"/>
                </a:tc>
                <a:tc>
                  <a:txBody>
                    <a:bodyPr/>
                    <a:lstStyle/>
                    <a:p>
                      <a:pPr algn="ctr"/>
                      <a:r>
                        <a:rPr lang="en-NZ" sz="2100" dirty="0"/>
                        <a:t>Option x 1, 2 or 3</a:t>
                      </a:r>
                    </a:p>
                  </a:txBody>
                  <a:tcPr marL="108037" marR="108037" marT="54019" marB="54019"/>
                </a:tc>
                <a:tc>
                  <a:txBody>
                    <a:bodyPr/>
                    <a:lstStyle/>
                    <a:p>
                      <a:pPr algn="ctr"/>
                      <a:r>
                        <a:rPr lang="en-NZ" sz="2100" dirty="0"/>
                        <a:t>Option x 1 or 2</a:t>
                      </a:r>
                    </a:p>
                  </a:txBody>
                  <a:tcPr marL="108037" marR="108037" marT="54019" marB="54019"/>
                </a:tc>
                <a:tc>
                  <a:txBody>
                    <a:bodyPr/>
                    <a:lstStyle/>
                    <a:p>
                      <a:pPr algn="ctr"/>
                      <a:r>
                        <a:rPr lang="en-NZ" sz="2100" dirty="0"/>
                        <a:t>Option </a:t>
                      </a:r>
                      <a:r>
                        <a:rPr lang="en-NZ" sz="2100"/>
                        <a:t>x 1 or </a:t>
                      </a:r>
                      <a:r>
                        <a:rPr lang="en-NZ" sz="2100" dirty="0"/>
                        <a:t>2</a:t>
                      </a:r>
                    </a:p>
                  </a:txBody>
                  <a:tcPr marL="108037" marR="108037" marT="54019" marB="54019"/>
                </a:tc>
                <a:tc>
                  <a:txBody>
                    <a:bodyPr/>
                    <a:lstStyle/>
                    <a:p>
                      <a:pPr algn="ctr"/>
                      <a:r>
                        <a:rPr lang="en-NZ" sz="2100" dirty="0"/>
                        <a:t>Option</a:t>
                      </a:r>
                    </a:p>
                  </a:txBody>
                  <a:tcPr marL="108037" marR="108037" marT="54019" marB="54019"/>
                </a:tc>
                <a:extLst>
                  <a:ext uri="{0D108BD9-81ED-4DB2-BD59-A6C34878D82A}">
                    <a16:rowId xmlns:a16="http://schemas.microsoft.com/office/drawing/2014/main" val="2647790816"/>
                  </a:ext>
                </a:extLst>
              </a:tr>
            </a:tbl>
          </a:graphicData>
        </a:graphic>
      </p:graphicFrame>
    </p:spTree>
    <p:custDataLst>
      <p:tags r:id="rId1"/>
    </p:custDataLst>
    <p:extLst>
      <p:ext uri="{BB962C8B-B14F-4D97-AF65-F5344CB8AC3E}">
        <p14:creationId xmlns:p14="http://schemas.microsoft.com/office/powerpoint/2010/main" val="2129798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C816F2B-5868-40E9-9BFE-7AEC63153992}"/>
              </a:ext>
            </a:extLst>
          </p:cNvPr>
          <p:cNvSpPr>
            <a:spLocks noGrp="1"/>
          </p:cNvSpPr>
          <p:nvPr>
            <p:ph type="title"/>
          </p:nvPr>
        </p:nvSpPr>
        <p:spPr>
          <a:xfrm>
            <a:off x="958506" y="800392"/>
            <a:ext cx="10264697" cy="1212102"/>
          </a:xfrm>
        </p:spPr>
        <p:txBody>
          <a:bodyPr>
            <a:normAutofit/>
          </a:bodyPr>
          <a:lstStyle/>
          <a:p>
            <a:r>
              <a:rPr lang="en-NZ" sz="4000" dirty="0">
                <a:solidFill>
                  <a:srgbClr val="FFFFFF"/>
                </a:solidFill>
              </a:rPr>
              <a:t>Conference Model</a:t>
            </a:r>
          </a:p>
        </p:txBody>
      </p:sp>
      <p:sp>
        <p:nvSpPr>
          <p:cNvPr id="3" name="Content Placeholder 2">
            <a:extLst>
              <a:ext uri="{FF2B5EF4-FFF2-40B4-BE49-F238E27FC236}">
                <a16:creationId xmlns:a16="http://schemas.microsoft.com/office/drawing/2014/main" id="{79841691-F72A-4EB4-A3DC-DF3F493C3EF3}"/>
              </a:ext>
            </a:extLst>
          </p:cNvPr>
          <p:cNvSpPr>
            <a:spLocks noGrp="1"/>
          </p:cNvSpPr>
          <p:nvPr>
            <p:ph idx="1"/>
          </p:nvPr>
        </p:nvSpPr>
        <p:spPr>
          <a:xfrm>
            <a:off x="1367624" y="2490436"/>
            <a:ext cx="9708995" cy="3567173"/>
          </a:xfrm>
        </p:spPr>
        <p:txBody>
          <a:bodyPr anchor="ctr">
            <a:normAutofit/>
          </a:bodyPr>
          <a:lstStyle/>
          <a:p>
            <a:r>
              <a:rPr lang="en-NZ" sz="2400" dirty="0"/>
              <a:t>Change from 4 Regions to 3 Conferences</a:t>
            </a:r>
          </a:p>
          <a:p>
            <a:pPr lvl="1"/>
            <a:r>
              <a:rPr lang="en-NZ" sz="2000" dirty="0"/>
              <a:t>Names TBD</a:t>
            </a:r>
          </a:p>
          <a:p>
            <a:pPr lvl="1"/>
            <a:r>
              <a:rPr lang="en-NZ" sz="2000" dirty="0"/>
              <a:t>Nelson joins former Lower Region and Christchurch joins former Northern Region</a:t>
            </a:r>
          </a:p>
          <a:p>
            <a:r>
              <a:rPr lang="en-NZ" sz="2400" dirty="0"/>
              <a:t>Conferences are managed by a Conference Chair and a Secretary/Treasurer</a:t>
            </a:r>
          </a:p>
          <a:p>
            <a:r>
              <a:rPr lang="en-NZ" sz="2400" dirty="0"/>
              <a:t>Conference Chairs manage pre-season schedule (Feb 1– KBT)</a:t>
            </a:r>
            <a:endParaRPr lang="en-NZ" sz="2400" dirty="0">
              <a:cs typeface="Calibri"/>
            </a:endParaRPr>
          </a:p>
          <a:p>
            <a:r>
              <a:rPr lang="en-NZ" sz="2400" dirty="0"/>
              <a:t>League Schedule managed by IHNZ and coordinated by Conference Chairs (post KBT – early Sept)</a:t>
            </a:r>
            <a:endParaRPr lang="en-NZ" sz="2400" dirty="0">
              <a:cs typeface="Calibri"/>
            </a:endParaRPr>
          </a:p>
          <a:p>
            <a:r>
              <a:rPr lang="en-NZ" sz="2400" dirty="0"/>
              <a:t>League Ranking determine Nationals team</a:t>
            </a:r>
          </a:p>
        </p:txBody>
      </p:sp>
    </p:spTree>
    <p:custDataLst>
      <p:tags r:id="rId1"/>
    </p:custDataLst>
    <p:extLst>
      <p:ext uri="{BB962C8B-B14F-4D97-AF65-F5344CB8AC3E}">
        <p14:creationId xmlns:p14="http://schemas.microsoft.com/office/powerpoint/2010/main" val="122849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378B511-E6BA-4DCA-8521-8125F3A5F96F}"/>
              </a:ext>
            </a:extLst>
          </p:cNvPr>
          <p:cNvSpPr>
            <a:spLocks noGrp="1"/>
          </p:cNvSpPr>
          <p:nvPr>
            <p:ph type="title"/>
          </p:nvPr>
        </p:nvSpPr>
        <p:spPr>
          <a:xfrm>
            <a:off x="958506" y="800392"/>
            <a:ext cx="10264697" cy="1212102"/>
          </a:xfrm>
        </p:spPr>
        <p:txBody>
          <a:bodyPr>
            <a:normAutofit/>
          </a:bodyPr>
          <a:lstStyle/>
          <a:p>
            <a:r>
              <a:rPr lang="en-NZ" sz="4000" dirty="0">
                <a:solidFill>
                  <a:srgbClr val="FFFFFF"/>
                </a:solidFill>
              </a:rPr>
              <a:t>Travel Expectations for 2023 (TBC) (Non-Prems)</a:t>
            </a:r>
          </a:p>
        </p:txBody>
      </p:sp>
      <p:sp>
        <p:nvSpPr>
          <p:cNvPr id="3" name="Content Placeholder 2">
            <a:extLst>
              <a:ext uri="{FF2B5EF4-FFF2-40B4-BE49-F238E27FC236}">
                <a16:creationId xmlns:a16="http://schemas.microsoft.com/office/drawing/2014/main" id="{15C4D32E-604D-4734-A1A3-5D45951A647F}"/>
              </a:ext>
            </a:extLst>
          </p:cNvPr>
          <p:cNvSpPr>
            <a:spLocks noGrp="1"/>
          </p:cNvSpPr>
          <p:nvPr>
            <p:ph idx="1"/>
          </p:nvPr>
        </p:nvSpPr>
        <p:spPr>
          <a:xfrm>
            <a:off x="1367624" y="2490436"/>
            <a:ext cx="9708995" cy="3567173"/>
          </a:xfrm>
        </p:spPr>
        <p:txBody>
          <a:bodyPr anchor="ctr">
            <a:normAutofit fontScale="85000" lnSpcReduction="10000"/>
          </a:bodyPr>
          <a:lstStyle/>
          <a:p>
            <a:pPr marL="0" indent="0">
              <a:buNone/>
            </a:pPr>
            <a:r>
              <a:rPr lang="en-NZ" sz="1700" dirty="0"/>
              <a:t>Between June 15 and Aug 31</a:t>
            </a:r>
          </a:p>
          <a:p>
            <a:pPr marL="0" indent="0">
              <a:buNone/>
            </a:pPr>
            <a:r>
              <a:rPr lang="en-NZ" sz="1700" dirty="0"/>
              <a:t>Christchurch teams will travel one/two weekend(s) to Auckland (potential reciprocating weekend for some teams)</a:t>
            </a:r>
          </a:p>
          <a:p>
            <a:pPr marL="0" indent="0">
              <a:buNone/>
            </a:pPr>
            <a:r>
              <a:rPr lang="en-NZ" sz="1700" dirty="0"/>
              <a:t>Nelson teams will travel one/two weekend(s) to Wellington (potential reciprocating weekend for some teams)</a:t>
            </a:r>
          </a:p>
          <a:p>
            <a:pPr marL="0" indent="0">
              <a:buNone/>
            </a:pPr>
            <a:r>
              <a:rPr lang="en-NZ" sz="1700" dirty="0"/>
              <a:t>New Plymouth teams will travel one weekend to Wellington, Levin or Whanganui (in addition to regular Hamilton travel)</a:t>
            </a:r>
          </a:p>
          <a:p>
            <a:pPr marL="0" indent="0">
              <a:buNone/>
            </a:pPr>
            <a:r>
              <a:rPr lang="en-NZ" sz="1700" dirty="0"/>
              <a:t>Auckland teams will travel one weekend to Hamilton </a:t>
            </a:r>
          </a:p>
          <a:p>
            <a:pPr marL="0" indent="0">
              <a:buNone/>
            </a:pPr>
            <a:r>
              <a:rPr lang="en-NZ" sz="1700" dirty="0"/>
              <a:t>Hamilton and Waihi team will travel one weekend to Auckland (in addition to regular New Plymouth/Hamilton travel)</a:t>
            </a:r>
          </a:p>
          <a:p>
            <a:pPr marL="0" indent="0">
              <a:buNone/>
            </a:pPr>
            <a:r>
              <a:rPr lang="en-NZ" sz="1700" dirty="0"/>
              <a:t>*Note: any significant travel further afield would be included if there are clubs that would like to visit another club outside of their conference and/ or not stated above.</a:t>
            </a:r>
          </a:p>
          <a:p>
            <a:endParaRPr lang="en-NZ" sz="1700" dirty="0"/>
          </a:p>
          <a:p>
            <a:pPr marL="0" indent="0">
              <a:buNone/>
            </a:pPr>
            <a:r>
              <a:rPr lang="en-NZ" sz="1700" dirty="0"/>
              <a:t>Travel weekends will be coordinated so that all games against the local conference teams take place over one weekend </a:t>
            </a:r>
          </a:p>
          <a:p>
            <a:r>
              <a:rPr lang="en-NZ" sz="1700" dirty="0"/>
              <a:t>Christchurch Lions go to Auckland and will play games against Panthers, Vipers and Stingrays</a:t>
            </a:r>
          </a:p>
          <a:p>
            <a:r>
              <a:rPr lang="en-NZ" sz="1700" dirty="0"/>
              <a:t>Nelson Whalers travel to Wellington and play Renegades, Penguins, Lightening and maybe Ravens</a:t>
            </a:r>
          </a:p>
          <a:p>
            <a:pPr lvl="1"/>
            <a:endParaRPr lang="en-NZ" sz="1700" dirty="0"/>
          </a:p>
          <a:p>
            <a:endParaRPr lang="en-NZ" sz="1700" dirty="0"/>
          </a:p>
        </p:txBody>
      </p:sp>
    </p:spTree>
    <p:custDataLst>
      <p:tags r:id="rId1"/>
    </p:custDataLst>
    <p:extLst>
      <p:ext uri="{BB962C8B-B14F-4D97-AF65-F5344CB8AC3E}">
        <p14:creationId xmlns:p14="http://schemas.microsoft.com/office/powerpoint/2010/main" val="2328864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F9B24FF-F71D-4037-926A-C6CB1093275A}"/>
              </a:ext>
            </a:extLst>
          </p:cNvPr>
          <p:cNvSpPr>
            <a:spLocks noGrp="1"/>
          </p:cNvSpPr>
          <p:nvPr>
            <p:ph type="title"/>
          </p:nvPr>
        </p:nvSpPr>
        <p:spPr>
          <a:xfrm>
            <a:off x="958506" y="800392"/>
            <a:ext cx="10264697" cy="1212102"/>
          </a:xfrm>
        </p:spPr>
        <p:txBody>
          <a:bodyPr>
            <a:normAutofit/>
          </a:bodyPr>
          <a:lstStyle/>
          <a:p>
            <a:r>
              <a:rPr lang="en-NZ" sz="4000">
                <a:solidFill>
                  <a:srgbClr val="FFFFFF"/>
                </a:solidFill>
              </a:rPr>
              <a:t>Pre-Season</a:t>
            </a:r>
          </a:p>
        </p:txBody>
      </p:sp>
      <p:sp>
        <p:nvSpPr>
          <p:cNvPr id="3" name="Content Placeholder 2">
            <a:extLst>
              <a:ext uri="{FF2B5EF4-FFF2-40B4-BE49-F238E27FC236}">
                <a16:creationId xmlns:a16="http://schemas.microsoft.com/office/drawing/2014/main" id="{72C1445D-A8D5-4F59-A074-843EC636CD73}"/>
              </a:ext>
            </a:extLst>
          </p:cNvPr>
          <p:cNvSpPr>
            <a:spLocks noGrp="1"/>
          </p:cNvSpPr>
          <p:nvPr>
            <p:ph idx="1"/>
          </p:nvPr>
        </p:nvSpPr>
        <p:spPr>
          <a:xfrm>
            <a:off x="1367624" y="2490436"/>
            <a:ext cx="9708995" cy="3567173"/>
          </a:xfrm>
        </p:spPr>
        <p:txBody>
          <a:bodyPr anchor="ctr">
            <a:normAutofit/>
          </a:bodyPr>
          <a:lstStyle/>
          <a:p>
            <a:r>
              <a:rPr lang="en-NZ" sz="2400" dirty="0"/>
              <a:t>Runs Feb 1 to end of KBT</a:t>
            </a:r>
          </a:p>
          <a:p>
            <a:r>
              <a:rPr lang="en-NZ" sz="2400" dirty="0"/>
              <a:t>Concept of the Pre-season is to just play hockey</a:t>
            </a:r>
          </a:p>
          <a:p>
            <a:pPr lvl="1"/>
            <a:r>
              <a:rPr lang="en-NZ" dirty="0"/>
              <a:t>High focus on training time and having fun</a:t>
            </a:r>
          </a:p>
          <a:p>
            <a:pPr lvl="1"/>
            <a:r>
              <a:rPr lang="en-NZ" dirty="0"/>
              <a:t>Teams can play games across age groups – up not down</a:t>
            </a:r>
          </a:p>
          <a:p>
            <a:pPr lvl="1"/>
            <a:r>
              <a:rPr lang="en-NZ" dirty="0"/>
              <a:t>Players can play multiple grades</a:t>
            </a:r>
          </a:p>
          <a:p>
            <a:pPr lvl="1"/>
            <a:r>
              <a:rPr lang="en-NZ" dirty="0"/>
              <a:t>Players don’t have to choose between Inline and other sports</a:t>
            </a:r>
          </a:p>
          <a:p>
            <a:pPr lvl="1"/>
            <a:r>
              <a:rPr lang="en-NZ" dirty="0"/>
              <a:t>Clubs/Conference Committees can set up mini-tournaments and games</a:t>
            </a:r>
          </a:p>
          <a:p>
            <a:pPr lvl="1"/>
            <a:r>
              <a:rPr lang="en-NZ" dirty="0"/>
              <a:t>Concludes with King’s Birthday weekend tournaments</a:t>
            </a:r>
          </a:p>
          <a:p>
            <a:pPr lvl="1"/>
            <a:endParaRPr lang="en-NZ" dirty="0"/>
          </a:p>
        </p:txBody>
      </p:sp>
    </p:spTree>
    <p:custDataLst>
      <p:tags r:id="rId1"/>
    </p:custDataLst>
    <p:extLst>
      <p:ext uri="{BB962C8B-B14F-4D97-AF65-F5344CB8AC3E}">
        <p14:creationId xmlns:p14="http://schemas.microsoft.com/office/powerpoint/2010/main" val="14529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A2CD1B1-2067-48B9-AD3D-86D99E0263DA}"/>
              </a:ext>
            </a:extLst>
          </p:cNvPr>
          <p:cNvSpPr>
            <a:spLocks noGrp="1"/>
          </p:cNvSpPr>
          <p:nvPr>
            <p:ph type="title"/>
          </p:nvPr>
        </p:nvSpPr>
        <p:spPr>
          <a:xfrm>
            <a:off x="958506" y="800392"/>
            <a:ext cx="10264697" cy="1212102"/>
          </a:xfrm>
        </p:spPr>
        <p:txBody>
          <a:bodyPr>
            <a:normAutofit/>
          </a:bodyPr>
          <a:lstStyle/>
          <a:p>
            <a:r>
              <a:rPr lang="en-NZ" sz="4000">
                <a:solidFill>
                  <a:srgbClr val="FFFFFF"/>
                </a:solidFill>
              </a:rPr>
              <a:t>Season</a:t>
            </a:r>
          </a:p>
        </p:txBody>
      </p:sp>
      <p:sp>
        <p:nvSpPr>
          <p:cNvPr id="3" name="Content Placeholder 2">
            <a:extLst>
              <a:ext uri="{FF2B5EF4-FFF2-40B4-BE49-F238E27FC236}">
                <a16:creationId xmlns:a16="http://schemas.microsoft.com/office/drawing/2014/main" id="{BC9ACFA8-3CEB-4435-8818-C0379C272A4F}"/>
              </a:ext>
            </a:extLst>
          </p:cNvPr>
          <p:cNvSpPr>
            <a:spLocks noGrp="1"/>
          </p:cNvSpPr>
          <p:nvPr>
            <p:ph idx="1"/>
          </p:nvPr>
        </p:nvSpPr>
        <p:spPr>
          <a:xfrm>
            <a:off x="1367624" y="2490436"/>
            <a:ext cx="9708995" cy="3567173"/>
          </a:xfrm>
        </p:spPr>
        <p:txBody>
          <a:bodyPr anchor="ctr">
            <a:normAutofit/>
          </a:bodyPr>
          <a:lstStyle/>
          <a:p>
            <a:r>
              <a:rPr lang="en-NZ" sz="2400" dirty="0"/>
              <a:t>Runs post KBT to early Sept</a:t>
            </a:r>
          </a:p>
          <a:p>
            <a:r>
              <a:rPr lang="en-NZ" sz="2400" dirty="0"/>
              <a:t>League Qualification for Junior Festival of Hockey and Nationals</a:t>
            </a:r>
          </a:p>
          <a:p>
            <a:pPr lvl="2"/>
            <a:r>
              <a:rPr lang="en-NZ" sz="2400" dirty="0"/>
              <a:t>Must be done under Sport NZ Balance is Better Rules</a:t>
            </a:r>
          </a:p>
          <a:p>
            <a:pPr lvl="1"/>
            <a:r>
              <a:rPr lang="en-NZ" dirty="0"/>
              <a:t>Played under IHNZ age grade and qualification rules</a:t>
            </a:r>
          </a:p>
          <a:p>
            <a:pPr lvl="1"/>
            <a:r>
              <a:rPr lang="en-NZ" dirty="0"/>
              <a:t>No tournaments during this time to allow for cross conference travel</a:t>
            </a:r>
          </a:p>
          <a:p>
            <a:pPr lvl="2"/>
            <a:r>
              <a:rPr lang="en-NZ" dirty="0"/>
              <a:t>Exception for Inter-Conferences and Mataraki</a:t>
            </a:r>
          </a:p>
          <a:p>
            <a:pPr lvl="1"/>
            <a:r>
              <a:rPr lang="en-NZ" dirty="0">
                <a:cs typeface="Calibri" panose="020F0502020204030204"/>
              </a:rPr>
              <a:t>Non-Comp games may be scheduled during this time frame, but league games will take precedence</a:t>
            </a:r>
          </a:p>
          <a:p>
            <a:pPr lvl="1"/>
            <a:endParaRPr lang="en-NZ" dirty="0">
              <a:cs typeface="Calibri" panose="020F0502020204030204"/>
            </a:endParaRPr>
          </a:p>
        </p:txBody>
      </p:sp>
    </p:spTree>
    <p:custDataLst>
      <p:tags r:id="rId1"/>
    </p:custDataLst>
    <p:extLst>
      <p:ext uri="{BB962C8B-B14F-4D97-AF65-F5344CB8AC3E}">
        <p14:creationId xmlns:p14="http://schemas.microsoft.com/office/powerpoint/2010/main" val="380472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09A9D5-26E7-411F-86DA-E83494AB8AB0}"/>
              </a:ext>
            </a:extLst>
          </p:cNvPr>
          <p:cNvSpPr>
            <a:spLocks noGrp="1"/>
          </p:cNvSpPr>
          <p:nvPr>
            <p:ph type="title"/>
          </p:nvPr>
        </p:nvSpPr>
        <p:spPr>
          <a:xfrm>
            <a:off x="524740" y="620392"/>
            <a:ext cx="3834195" cy="5504688"/>
          </a:xfrm>
        </p:spPr>
        <p:txBody>
          <a:bodyPr>
            <a:normAutofit/>
          </a:bodyPr>
          <a:lstStyle/>
          <a:p>
            <a:r>
              <a:rPr lang="en-NZ" sz="6000" dirty="0">
                <a:solidFill>
                  <a:schemeClr val="bg1"/>
                </a:solidFill>
              </a:rPr>
              <a:t>Season Rules</a:t>
            </a:r>
            <a:br>
              <a:rPr lang="en-NZ" sz="6000" dirty="0">
                <a:solidFill>
                  <a:schemeClr val="bg1"/>
                </a:solidFill>
              </a:rPr>
            </a:br>
            <a:r>
              <a:rPr lang="en-NZ" sz="4000" dirty="0">
                <a:solidFill>
                  <a:schemeClr val="bg1"/>
                </a:solidFill>
              </a:rPr>
              <a:t>16U, 18U, SW, Sen A and B, Masters</a:t>
            </a:r>
            <a:br>
              <a:rPr lang="en-NZ" sz="6000" dirty="0">
                <a:solidFill>
                  <a:schemeClr val="bg1"/>
                </a:solidFill>
              </a:rPr>
            </a:br>
            <a:endParaRPr lang="en-NZ" sz="6000" dirty="0">
              <a:solidFill>
                <a:schemeClr val="bg1"/>
              </a:solidFill>
            </a:endParaRPr>
          </a:p>
        </p:txBody>
      </p:sp>
      <p:graphicFrame>
        <p:nvGraphicFramePr>
          <p:cNvPr id="5" name="Content Placeholder 2">
            <a:extLst>
              <a:ext uri="{FF2B5EF4-FFF2-40B4-BE49-F238E27FC236}">
                <a16:creationId xmlns:a16="http://schemas.microsoft.com/office/drawing/2014/main" id="{1BA4D6A0-D7E8-4E87-9EF0-349E37C22AD8}"/>
              </a:ext>
            </a:extLst>
          </p:cNvPr>
          <p:cNvGraphicFramePr>
            <a:graphicFrameLocks noGrp="1"/>
          </p:cNvGraphicFramePr>
          <p:nvPr>
            <p:ph idx="1"/>
            <p:extLst>
              <p:ext uri="{D42A27DB-BD31-4B8C-83A1-F6EECF244321}">
                <p14:modId xmlns:p14="http://schemas.microsoft.com/office/powerpoint/2010/main" val="1555809288"/>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923907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A2CD1B1-2067-48B9-AD3D-86D99E0263DA}"/>
              </a:ext>
            </a:extLst>
          </p:cNvPr>
          <p:cNvSpPr>
            <a:spLocks noGrp="1"/>
          </p:cNvSpPr>
          <p:nvPr>
            <p:ph type="title"/>
          </p:nvPr>
        </p:nvSpPr>
        <p:spPr>
          <a:xfrm>
            <a:off x="958506" y="800392"/>
            <a:ext cx="10264697" cy="1212102"/>
          </a:xfrm>
        </p:spPr>
        <p:txBody>
          <a:bodyPr>
            <a:normAutofit/>
          </a:bodyPr>
          <a:lstStyle/>
          <a:p>
            <a:r>
              <a:rPr lang="en-NZ" sz="4000" dirty="0">
                <a:solidFill>
                  <a:srgbClr val="FFFFFF"/>
                </a:solidFill>
              </a:rPr>
              <a:t>Season Rules: Call Ups</a:t>
            </a:r>
          </a:p>
        </p:txBody>
      </p:sp>
      <p:sp>
        <p:nvSpPr>
          <p:cNvPr id="3" name="Content Placeholder 2">
            <a:extLst>
              <a:ext uri="{FF2B5EF4-FFF2-40B4-BE49-F238E27FC236}">
                <a16:creationId xmlns:a16="http://schemas.microsoft.com/office/drawing/2014/main" id="{BC9ACFA8-3CEB-4435-8818-C0379C272A4F}"/>
              </a:ext>
            </a:extLst>
          </p:cNvPr>
          <p:cNvSpPr>
            <a:spLocks noGrp="1"/>
          </p:cNvSpPr>
          <p:nvPr>
            <p:ph idx="1"/>
          </p:nvPr>
        </p:nvSpPr>
        <p:spPr>
          <a:xfrm>
            <a:off x="1367624" y="2490436"/>
            <a:ext cx="9708995" cy="3567173"/>
          </a:xfrm>
        </p:spPr>
        <p:txBody>
          <a:bodyPr anchor="ctr">
            <a:normAutofit fontScale="77500" lnSpcReduction="20000"/>
          </a:bodyPr>
          <a:lstStyle/>
          <a:p>
            <a:pPr marL="342900" indent="-285750" algn="just">
              <a:lnSpc>
                <a:spcPct val="115000"/>
              </a:lnSpc>
              <a:spcBef>
                <a:spcPts val="600"/>
              </a:spcBef>
            </a:pPr>
            <a:r>
              <a:rPr lang="en-NZ" sz="1800" dirty="0">
                <a:solidFill>
                  <a:srgbClr val="000000"/>
                </a:solidFill>
                <a:effectLst/>
                <a:latin typeface="Arial" panose="020B0604020202020204" pitchFamily="34" charset="0"/>
                <a:ea typeface="Arial" panose="020B0604020202020204" pitchFamily="34" charset="0"/>
              </a:rPr>
              <a:t>During the Conference League, players may be called upon by the next grade up in their club to play in conference league games. This may be done throughout the conference league as required, however, will not be permitted at the National Club Championships. This may include:</a:t>
            </a:r>
            <a:endParaRPr lang="en-NZ" sz="1800" dirty="0">
              <a:solidFill>
                <a:srgbClr val="404040"/>
              </a:solidFill>
              <a:effectLst/>
              <a:latin typeface="Arial" panose="020B0604020202020204" pitchFamily="34" charset="0"/>
              <a:ea typeface="Arial" panose="020B0604020202020204" pitchFamily="34" charset="0"/>
            </a:endParaRPr>
          </a:p>
          <a:p>
            <a:pPr marL="57150" indent="0" algn="just">
              <a:lnSpc>
                <a:spcPct val="115000"/>
              </a:lnSpc>
              <a:spcBef>
                <a:spcPts val="600"/>
              </a:spcBef>
              <a:buNone/>
            </a:pPr>
            <a:r>
              <a:rPr lang="en-NZ" sz="1800" dirty="0">
                <a:solidFill>
                  <a:srgbClr val="000000"/>
                </a:solidFill>
                <a:effectLst/>
                <a:latin typeface="Arial" panose="020B0604020202020204" pitchFamily="34" charset="0"/>
                <a:ea typeface="Arial" panose="020B0604020202020204" pitchFamily="34" charset="0"/>
              </a:rPr>
              <a:t> 	(a) 	Premier grade may call up players from Senior A, Senior Women, Senior B, Masters or 18U.</a:t>
            </a:r>
            <a:endParaRPr lang="en-NZ" sz="1800" dirty="0">
              <a:solidFill>
                <a:srgbClr val="404040"/>
              </a:solidFill>
              <a:effectLst/>
              <a:latin typeface="Arial" panose="020B0604020202020204" pitchFamily="34" charset="0"/>
              <a:ea typeface="Arial" panose="020B0604020202020204" pitchFamily="34" charset="0"/>
            </a:endParaRPr>
          </a:p>
          <a:p>
            <a:pPr marL="57150" indent="0" algn="just">
              <a:lnSpc>
                <a:spcPct val="115000"/>
              </a:lnSpc>
              <a:spcBef>
                <a:spcPts val="600"/>
              </a:spcBef>
              <a:buNone/>
            </a:pPr>
            <a:r>
              <a:rPr lang="en-NZ" sz="1800" dirty="0">
                <a:solidFill>
                  <a:srgbClr val="000000"/>
                </a:solidFill>
                <a:effectLst/>
                <a:latin typeface="Arial" panose="020B0604020202020204" pitchFamily="34" charset="0"/>
                <a:ea typeface="Arial" panose="020B0604020202020204" pitchFamily="34" charset="0"/>
              </a:rPr>
              <a:t>	(b)	Senior A may call up players from Senior Women, Senior B, Masters or 18</a:t>
            </a:r>
            <a:endParaRPr lang="en-NZ" sz="1800" dirty="0">
              <a:solidFill>
                <a:srgbClr val="404040"/>
              </a:solidFill>
              <a:effectLst/>
              <a:latin typeface="Arial" panose="020B0604020202020204" pitchFamily="34" charset="0"/>
              <a:ea typeface="Arial" panose="020B0604020202020204" pitchFamily="34" charset="0"/>
            </a:endParaRPr>
          </a:p>
          <a:p>
            <a:pPr marL="57150" indent="0" algn="just">
              <a:lnSpc>
                <a:spcPct val="115000"/>
              </a:lnSpc>
              <a:spcBef>
                <a:spcPts val="600"/>
              </a:spcBef>
              <a:buNone/>
            </a:pPr>
            <a:r>
              <a:rPr lang="en-NZ" sz="1800" dirty="0">
                <a:solidFill>
                  <a:srgbClr val="000000"/>
                </a:solidFill>
                <a:effectLst/>
                <a:latin typeface="Arial" panose="020B0604020202020204" pitchFamily="34" charset="0"/>
                <a:ea typeface="Arial" panose="020B0604020202020204" pitchFamily="34" charset="0"/>
              </a:rPr>
              <a:t>	(c)	Masters may call up players from Senior Women and Senior B who meet the age requirement.</a:t>
            </a:r>
            <a:endParaRPr lang="en-NZ" sz="1800" dirty="0">
              <a:solidFill>
                <a:srgbClr val="404040"/>
              </a:solidFill>
              <a:effectLst/>
              <a:latin typeface="Arial" panose="020B0604020202020204" pitchFamily="34" charset="0"/>
              <a:ea typeface="Arial" panose="020B0604020202020204" pitchFamily="34" charset="0"/>
            </a:endParaRPr>
          </a:p>
          <a:p>
            <a:pPr marL="57150" indent="0" algn="just">
              <a:lnSpc>
                <a:spcPct val="115000"/>
              </a:lnSpc>
              <a:spcBef>
                <a:spcPts val="600"/>
              </a:spcBef>
              <a:buNone/>
            </a:pPr>
            <a:r>
              <a:rPr lang="en-NZ" sz="1800" dirty="0">
                <a:solidFill>
                  <a:srgbClr val="000000"/>
                </a:solidFill>
                <a:effectLst/>
                <a:latin typeface="Arial" panose="020B0604020202020204" pitchFamily="34" charset="0"/>
                <a:ea typeface="Arial" panose="020B0604020202020204" pitchFamily="34" charset="0"/>
              </a:rPr>
              <a:t>	(d)	18U may call up players from 16U</a:t>
            </a:r>
            <a:endParaRPr lang="en-NZ" sz="1800" dirty="0">
              <a:solidFill>
                <a:srgbClr val="404040"/>
              </a:solidFill>
              <a:effectLst/>
              <a:latin typeface="Arial" panose="020B0604020202020204" pitchFamily="34" charset="0"/>
              <a:ea typeface="Arial" panose="020B0604020202020204" pitchFamily="34" charset="0"/>
            </a:endParaRPr>
          </a:p>
          <a:p>
            <a:pPr marL="57150" indent="0" algn="just">
              <a:lnSpc>
                <a:spcPct val="115000"/>
              </a:lnSpc>
              <a:spcBef>
                <a:spcPts val="600"/>
              </a:spcBef>
              <a:buNone/>
            </a:pPr>
            <a:r>
              <a:rPr lang="en-NZ" sz="1800" dirty="0">
                <a:solidFill>
                  <a:srgbClr val="000000"/>
                </a:solidFill>
                <a:effectLst/>
                <a:latin typeface="Arial" panose="020B0604020202020204" pitchFamily="34" charset="0"/>
                <a:ea typeface="Arial" panose="020B0604020202020204" pitchFamily="34" charset="0"/>
              </a:rPr>
              <a:t>	(e)	16U may call up players from 14U etc.</a:t>
            </a:r>
            <a:endParaRPr lang="en-NZ" sz="1800" dirty="0">
              <a:solidFill>
                <a:srgbClr val="404040"/>
              </a:solidFill>
              <a:effectLst/>
              <a:latin typeface="Arial" panose="020B0604020202020204" pitchFamily="34" charset="0"/>
              <a:ea typeface="Arial" panose="020B0604020202020204" pitchFamily="34" charset="0"/>
            </a:endParaRPr>
          </a:p>
          <a:p>
            <a:pPr marL="342900" indent="-285750" algn="just">
              <a:lnSpc>
                <a:spcPct val="115000"/>
              </a:lnSpc>
              <a:spcBef>
                <a:spcPts val="600"/>
              </a:spcBef>
            </a:pPr>
            <a:r>
              <a:rPr lang="en-NZ" sz="1800" dirty="0">
                <a:solidFill>
                  <a:srgbClr val="000000"/>
                </a:solidFill>
                <a:effectLst/>
                <a:latin typeface="Arial" panose="020B0604020202020204" pitchFamily="34" charset="0"/>
                <a:ea typeface="Arial" panose="020B0604020202020204" pitchFamily="34" charset="0"/>
              </a:rPr>
              <a:t>A player may be called up a maximum of four times during the Conference league competition, or over one competitive weekend that exceeds four games. A team utilising a player beyond the aforementioned will forfeit the game the player played in. </a:t>
            </a:r>
            <a:endParaRPr lang="en-NZ" sz="1800" dirty="0">
              <a:solidFill>
                <a:srgbClr val="404040"/>
              </a:solidFill>
              <a:effectLst/>
              <a:latin typeface="Arial" panose="020B0604020202020204" pitchFamily="34" charset="0"/>
              <a:ea typeface="Arial" panose="020B0604020202020204" pitchFamily="34" charset="0"/>
            </a:endParaRPr>
          </a:p>
          <a:p>
            <a:pPr marL="342900" indent="-285750" algn="just">
              <a:lnSpc>
                <a:spcPct val="115000"/>
              </a:lnSpc>
              <a:spcBef>
                <a:spcPts val="600"/>
              </a:spcBef>
            </a:pPr>
            <a:r>
              <a:rPr lang="en-NZ" sz="1800" dirty="0">
                <a:solidFill>
                  <a:srgbClr val="000000"/>
                </a:solidFill>
                <a:effectLst/>
                <a:latin typeface="Arial" panose="020B0604020202020204" pitchFamily="34" charset="0"/>
                <a:ea typeface="Arial" panose="020B0604020202020204" pitchFamily="34" charset="0"/>
              </a:rPr>
              <a:t>In the case that 16U calls up players from 14U, those 14U players will not be permitted to play in both the Junior Festival of Hockey and the National Club Championships.	 </a:t>
            </a:r>
            <a:endParaRPr lang="en-NZ" sz="1800" dirty="0">
              <a:solidFill>
                <a:srgbClr val="404040"/>
              </a:solidFill>
              <a:effectLst/>
              <a:latin typeface="Arial" panose="020B0604020202020204" pitchFamily="34" charset="0"/>
              <a:ea typeface="Arial" panose="020B0604020202020204" pitchFamily="34" charset="0"/>
            </a:endParaRPr>
          </a:p>
          <a:p>
            <a:r>
              <a:rPr lang="en-NZ" sz="1800" dirty="0">
                <a:solidFill>
                  <a:srgbClr val="000000"/>
                </a:solidFill>
                <a:effectLst/>
                <a:latin typeface="Arial" panose="020B0604020202020204" pitchFamily="34" charset="0"/>
                <a:ea typeface="Arial" panose="020B0604020202020204" pitchFamily="34" charset="0"/>
              </a:rPr>
              <a:t>  Players are not permitted to play down grades</a:t>
            </a:r>
            <a:endParaRPr lang="en-NZ" dirty="0"/>
          </a:p>
        </p:txBody>
      </p:sp>
    </p:spTree>
    <p:custDataLst>
      <p:tags r:id="rId1"/>
    </p:custDataLst>
    <p:extLst>
      <p:ext uri="{BB962C8B-B14F-4D97-AF65-F5344CB8AC3E}">
        <p14:creationId xmlns:p14="http://schemas.microsoft.com/office/powerpoint/2010/main" val="226267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A2CD1B1-2067-48B9-AD3D-86D99E0263DA}"/>
              </a:ext>
            </a:extLst>
          </p:cNvPr>
          <p:cNvSpPr>
            <a:spLocks noGrp="1"/>
          </p:cNvSpPr>
          <p:nvPr>
            <p:ph type="title"/>
          </p:nvPr>
        </p:nvSpPr>
        <p:spPr>
          <a:xfrm>
            <a:off x="958506" y="800392"/>
            <a:ext cx="10264697" cy="1212102"/>
          </a:xfrm>
        </p:spPr>
        <p:txBody>
          <a:bodyPr>
            <a:normAutofit/>
          </a:bodyPr>
          <a:lstStyle/>
          <a:p>
            <a:r>
              <a:rPr lang="en-NZ" sz="4000" dirty="0">
                <a:solidFill>
                  <a:srgbClr val="FFFFFF"/>
                </a:solidFill>
              </a:rPr>
              <a:t>Season Rules: Goalies</a:t>
            </a:r>
          </a:p>
        </p:txBody>
      </p:sp>
      <p:sp>
        <p:nvSpPr>
          <p:cNvPr id="3" name="Content Placeholder 2">
            <a:extLst>
              <a:ext uri="{FF2B5EF4-FFF2-40B4-BE49-F238E27FC236}">
                <a16:creationId xmlns:a16="http://schemas.microsoft.com/office/drawing/2014/main" id="{BC9ACFA8-3CEB-4435-8818-C0379C272A4F}"/>
              </a:ext>
            </a:extLst>
          </p:cNvPr>
          <p:cNvSpPr>
            <a:spLocks noGrp="1"/>
          </p:cNvSpPr>
          <p:nvPr>
            <p:ph idx="1"/>
          </p:nvPr>
        </p:nvSpPr>
        <p:spPr>
          <a:xfrm>
            <a:off x="1367624" y="2490436"/>
            <a:ext cx="9708995" cy="3567173"/>
          </a:xfrm>
        </p:spPr>
        <p:txBody>
          <a:bodyPr anchor="ctr">
            <a:normAutofit/>
          </a:bodyPr>
          <a:lstStyle/>
          <a:p>
            <a:pPr lvl="1"/>
            <a:r>
              <a:rPr lang="en-NZ" dirty="0">
                <a:effectLst/>
                <a:ea typeface="Arial" panose="020B0604020202020204" pitchFamily="34" charset="0"/>
              </a:rPr>
              <a:t>Senior grade Goaltenders (16+) can play in two grades (as goaltenders only) with no more than a one grade dispersion</a:t>
            </a:r>
          </a:p>
          <a:p>
            <a:pPr lvl="2"/>
            <a:r>
              <a:rPr lang="en-NZ" dirty="0"/>
              <a:t>Premier and Senior A, </a:t>
            </a:r>
          </a:p>
          <a:p>
            <a:pPr lvl="2"/>
            <a:r>
              <a:rPr lang="en-NZ" dirty="0"/>
              <a:t>Senior A and Senior Women</a:t>
            </a:r>
          </a:p>
          <a:p>
            <a:pPr lvl="2"/>
            <a:r>
              <a:rPr lang="en-NZ" dirty="0"/>
              <a:t>18U and 16U</a:t>
            </a:r>
          </a:p>
          <a:p>
            <a:pPr lvl="1"/>
            <a:r>
              <a:rPr lang="en-NZ" dirty="0"/>
              <a:t>Goaltenders in all other grades may only play in one grade. </a:t>
            </a:r>
          </a:p>
          <a:p>
            <a:pPr lvl="1"/>
            <a:r>
              <a:rPr lang="en-NZ" dirty="0"/>
              <a:t>Clubs are expected to coordinate/ organise goaltenders for their teams if they wish to enter teams.</a:t>
            </a:r>
          </a:p>
        </p:txBody>
      </p:sp>
    </p:spTree>
    <p:custDataLst>
      <p:tags r:id="rId1"/>
    </p:custDataLst>
    <p:extLst>
      <p:ext uri="{BB962C8B-B14F-4D97-AF65-F5344CB8AC3E}">
        <p14:creationId xmlns:p14="http://schemas.microsoft.com/office/powerpoint/2010/main" val="1670626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BF5ECCB8-D23F-7ED9-A795-923FDBECBD52}"/>
              </a:ext>
            </a:extLst>
          </p:cNvPr>
          <p:cNvGraphicFramePr>
            <a:graphicFrameLocks/>
          </p:cNvGraphicFramePr>
          <p:nvPr>
            <p:extLst>
              <p:ext uri="{D42A27DB-BD31-4B8C-83A1-F6EECF244321}">
                <p14:modId xmlns:p14="http://schemas.microsoft.com/office/powerpoint/2010/main" val="1559416660"/>
              </p:ext>
            </p:extLst>
          </p:nvPr>
        </p:nvGraphicFramePr>
        <p:xfrm>
          <a:off x="3798657"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Connector: Elbow 7">
            <a:extLst>
              <a:ext uri="{FF2B5EF4-FFF2-40B4-BE49-F238E27FC236}">
                <a16:creationId xmlns:a16="http://schemas.microsoft.com/office/drawing/2014/main" id="{CD361AA3-2BF1-66DB-22F8-0D2F178C10C5}"/>
              </a:ext>
            </a:extLst>
          </p:cNvPr>
          <p:cNvCxnSpPr>
            <a:cxnSpLocks/>
          </p:cNvCxnSpPr>
          <p:nvPr/>
        </p:nvCxnSpPr>
        <p:spPr>
          <a:xfrm flipV="1">
            <a:off x="8016539" y="2041864"/>
            <a:ext cx="2273667" cy="544506"/>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D3EB5B1-1134-8DC8-CBA4-93881A75822C}"/>
              </a:ext>
            </a:extLst>
          </p:cNvPr>
          <p:cNvSpPr txBox="1"/>
          <p:nvPr/>
        </p:nvSpPr>
        <p:spPr>
          <a:xfrm>
            <a:off x="7786705" y="1666033"/>
            <a:ext cx="2503501" cy="307777"/>
          </a:xfrm>
          <a:prstGeom prst="rect">
            <a:avLst/>
          </a:prstGeom>
          <a:noFill/>
        </p:spPr>
        <p:txBody>
          <a:bodyPr wrap="square" rtlCol="0">
            <a:spAutoFit/>
          </a:bodyPr>
          <a:lstStyle/>
          <a:p>
            <a:r>
              <a:rPr lang="en-US" sz="1400" dirty="0"/>
              <a:t>Must meet age requirements</a:t>
            </a:r>
            <a:endParaRPr lang="en-NZ" sz="1400" dirty="0"/>
          </a:p>
        </p:txBody>
      </p:sp>
      <p:cxnSp>
        <p:nvCxnSpPr>
          <p:cNvPr id="14" name="Straight Connector 13">
            <a:extLst>
              <a:ext uri="{FF2B5EF4-FFF2-40B4-BE49-F238E27FC236}">
                <a16:creationId xmlns:a16="http://schemas.microsoft.com/office/drawing/2014/main" id="{13B3E669-F6FA-3107-357F-6A223A341154}"/>
              </a:ext>
            </a:extLst>
          </p:cNvPr>
          <p:cNvCxnSpPr>
            <a:cxnSpLocks/>
          </p:cNvCxnSpPr>
          <p:nvPr/>
        </p:nvCxnSpPr>
        <p:spPr>
          <a:xfrm>
            <a:off x="5424256" y="1819921"/>
            <a:ext cx="1154097" cy="0"/>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a:extLst>
              <a:ext uri="{FF2B5EF4-FFF2-40B4-BE49-F238E27FC236}">
                <a16:creationId xmlns:a16="http://schemas.microsoft.com/office/drawing/2014/main" id="{67976B2E-E0CD-CCF9-C188-42F485EC636F}"/>
              </a:ext>
            </a:extLst>
          </p:cNvPr>
          <p:cNvCxnSpPr>
            <a:cxnSpLocks/>
          </p:cNvCxnSpPr>
          <p:nvPr/>
        </p:nvCxnSpPr>
        <p:spPr>
          <a:xfrm>
            <a:off x="7430610" y="1666033"/>
            <a:ext cx="2859596"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6F49B0E-C106-431D-1A4A-E23645E0F43C}"/>
              </a:ext>
            </a:extLst>
          </p:cNvPr>
          <p:cNvSpPr txBox="1"/>
          <p:nvPr/>
        </p:nvSpPr>
        <p:spPr>
          <a:xfrm>
            <a:off x="825623" y="1171852"/>
            <a:ext cx="3390281" cy="1569660"/>
          </a:xfrm>
          <a:prstGeom prst="rect">
            <a:avLst/>
          </a:prstGeom>
          <a:noFill/>
        </p:spPr>
        <p:txBody>
          <a:bodyPr wrap="square" rtlCol="0">
            <a:spAutoFit/>
          </a:bodyPr>
          <a:lstStyle/>
          <a:p>
            <a:r>
              <a:rPr lang="en-NZ" sz="4800" dirty="0">
                <a:solidFill>
                  <a:schemeClr val="accent1"/>
                </a:solidFill>
              </a:rPr>
              <a:t>Grade Hierarchy</a:t>
            </a:r>
          </a:p>
        </p:txBody>
      </p:sp>
    </p:spTree>
    <p:custDataLst>
      <p:tags r:id="rId1"/>
    </p:custDataLst>
    <p:extLst>
      <p:ext uri="{BB962C8B-B14F-4D97-AF65-F5344CB8AC3E}">
        <p14:creationId xmlns:p14="http://schemas.microsoft.com/office/powerpoint/2010/main" val="16177894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e837a94-c7a9-403c-9a87-b0865182604d">
      <Terms xmlns="http://schemas.microsoft.com/office/infopath/2007/PartnerControls"/>
    </lcf76f155ced4ddcb4097134ff3c332f>
    <TaxCatchAll xmlns="157468f9-a9ab-4363-8930-ad5ecbfdbf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55B2CCDE4764488F77C1AE9F086C00" ma:contentTypeVersion="11" ma:contentTypeDescription="Create a new document." ma:contentTypeScope="" ma:versionID="39ece3c3dc95bcbe6c6a1f819c1538f5">
  <xsd:schema xmlns:xsd="http://www.w3.org/2001/XMLSchema" xmlns:xs="http://www.w3.org/2001/XMLSchema" xmlns:p="http://schemas.microsoft.com/office/2006/metadata/properties" xmlns:ns2="3e837a94-c7a9-403c-9a87-b0865182604d" xmlns:ns3="157468f9-a9ab-4363-8930-ad5ecbfdbf45" targetNamespace="http://schemas.microsoft.com/office/2006/metadata/properties" ma:root="true" ma:fieldsID="fec246c4fb7a6eba8396381285554417" ns2:_="" ns3:_="">
    <xsd:import namespace="3e837a94-c7a9-403c-9a87-b0865182604d"/>
    <xsd:import namespace="157468f9-a9ab-4363-8930-ad5ecbfdbf45"/>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837a94-c7a9-403c-9a87-b086518260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4cee1c-7e06-419f-9c9c-e13457e2faa6"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57468f9-a9ab-4363-8930-ad5ecbfdbf45"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6c71362-add7-4c2a-9516-6a28a9209014}" ma:internalName="TaxCatchAll" ma:showField="CatchAllData" ma:web="157468f9-a9ab-4363-8930-ad5ecbfdbf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E0202F-95E2-47B5-9F66-4E49D80D5762}">
  <ds:schemaRefs>
    <ds:schemaRef ds:uri="http://schemas.microsoft.com/office/2006/metadata/properties"/>
    <ds:schemaRef ds:uri="http://schemas.microsoft.com/office/infopath/2007/PartnerControls"/>
    <ds:schemaRef ds:uri="3e837a94-c7a9-403c-9a87-b0865182604d"/>
    <ds:schemaRef ds:uri="157468f9-a9ab-4363-8930-ad5ecbfdbf45"/>
  </ds:schemaRefs>
</ds:datastoreItem>
</file>

<file path=customXml/itemProps2.xml><?xml version="1.0" encoding="utf-8"?>
<ds:datastoreItem xmlns:ds="http://schemas.openxmlformats.org/officeDocument/2006/customXml" ds:itemID="{86E1E4E9-90F3-48C2-8CE4-7085777F0E13}">
  <ds:schemaRefs>
    <ds:schemaRef ds:uri="http://schemas.microsoft.com/sharepoint/v3/contenttype/forms"/>
  </ds:schemaRefs>
</ds:datastoreItem>
</file>

<file path=customXml/itemProps3.xml><?xml version="1.0" encoding="utf-8"?>
<ds:datastoreItem xmlns:ds="http://schemas.openxmlformats.org/officeDocument/2006/customXml" ds:itemID="{EA3B31FD-F4D4-4532-A08F-9C6C202DB8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837a94-c7a9-403c-9a87-b0865182604d"/>
    <ds:schemaRef ds:uri="157468f9-a9ab-4363-8930-ad5ecbfdbf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2208</TotalTime>
  <Words>1021</Words>
  <Application>Microsoft Office PowerPoint</Application>
  <PresentationFormat>Widescreen</PresentationFormat>
  <Paragraphs>117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Conference Model</vt:lpstr>
      <vt:lpstr>Conference Model</vt:lpstr>
      <vt:lpstr>Travel Expectations for 2023 (TBC) (Non-Prems)</vt:lpstr>
      <vt:lpstr>Pre-Season</vt:lpstr>
      <vt:lpstr>Season</vt:lpstr>
      <vt:lpstr>Season Rules 16U, 18U, SW, Sen A and B, Masters </vt:lpstr>
      <vt:lpstr>Season Rules: Call Ups</vt:lpstr>
      <vt:lpstr>Season Rules: Goalies</vt:lpstr>
      <vt:lpstr>PowerPoint Presentation</vt:lpstr>
      <vt:lpstr>18 and Over Grades</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Concerns</dc:title>
  <dc:creator>cam rock</dc:creator>
  <cp:lastModifiedBy>cam rock</cp:lastModifiedBy>
  <cp:revision>35</cp:revision>
  <dcterms:created xsi:type="dcterms:W3CDTF">2022-03-01T21:34:32Z</dcterms:created>
  <dcterms:modified xsi:type="dcterms:W3CDTF">2022-12-06T19:04:16Z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51DC1CD8-25C3-4237-A651-6D482867CE20</vt:lpwstr>
  </property>
  <property fmtid="{D5CDD505-2E9C-101B-9397-08002B2CF9AE}" pid="3" name="ArticulatePath">
    <vt:lpwstr>Presentation1</vt:lpwstr>
  </property>
  <property fmtid="{D5CDD505-2E9C-101B-9397-08002B2CF9AE}" pid="4" name="ContentTypeId">
    <vt:lpwstr>0x010100C255B2CCDE4764488F77C1AE9F086C00</vt:lpwstr>
  </property>
  <property fmtid="{D5CDD505-2E9C-101B-9397-08002B2CF9AE}" pid="5" name="MediaServiceImageTags">
    <vt:lpwstr/>
  </property>
</Properties>
</file>